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50.gif" ContentType="image/gif"/>
  <Override PartName="/ppt/media/image49.gif" ContentType="image/gif"/>
  <Override PartName="/ppt/media/image48.gif" ContentType="image/gif"/>
  <Override PartName="/ppt/media/image47.gif" ContentType="image/gif"/>
  <Override PartName="/ppt/media/image22.gif" ContentType="image/gif"/>
  <Override PartName="/ppt/media/image21.gif" ContentType="image/gif"/>
  <Override PartName="/ppt/media/image10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4.gif" ContentType="image/gif"/>
  <Override PartName="/ppt/media/image13.png" ContentType="image/png"/>
  <Override PartName="/ppt/media/image32.wmf" ContentType="image/x-wmf"/>
  <Override PartName="/ppt/media/image4.png" ContentType="image/png"/>
  <Override PartName="/ppt/media/image39.jpeg" ContentType="image/jpeg"/>
  <Override PartName="/ppt/media/image3.png" ContentType="image/png"/>
  <Override PartName="/ppt/media/image2.png" ContentType="image/png"/>
  <Override PartName="/ppt/media/image1.png" ContentType="image/png"/>
  <Override PartName="/ppt/media/image37.jpeg" ContentType="image/jpeg"/>
  <Override PartName="/ppt/media/image5.jpeg" ContentType="image/jpeg"/>
  <Override PartName="/ppt/media/image8.png" ContentType="image/png"/>
  <Override PartName="/ppt/media/image9.png" ContentType="image/png"/>
  <Override PartName="/ppt/media/image24.png" ContentType="image/png"/>
  <Override PartName="/ppt/media/image23.gif" ContentType="image/gif"/>
  <Override PartName="/ppt/media/image25.png" ContentType="image/png"/>
  <Override PartName="/ppt/media/image6.tif" ContentType="image/tiff"/>
  <Override PartName="/ppt/media/image26.png" ContentType="image/png"/>
  <Override PartName="/ppt/media/image7.tif" ContentType="image/tiff"/>
  <Override PartName="/ppt/media/image27.png" ContentType="image/png"/>
  <Override PartName="/ppt/media/image28.png" ContentType="image/png"/>
  <Override PartName="/ppt/media/image29.png" ContentType="image/png"/>
  <Override PartName="/ppt/media/image38.jpeg" ContentType="image/jpeg"/>
  <Override PartName="/ppt/media/image11.gif" ContentType="image/gif"/>
  <Override PartName="/ppt/media/image30.png" ContentType="image/png"/>
  <Override PartName="/ppt/media/image41.gif" ContentType="image/gif"/>
  <Override PartName="/ppt/media/image12.gif" ContentType="image/gif"/>
  <Override PartName="/ppt/media/image31.png" ContentType="image/png"/>
  <Override PartName="/ppt/media/image42.gif" ContentType="image/gif"/>
  <Override PartName="/ppt/media/image15.gif" ContentType="image/gif"/>
  <Override PartName="/ppt/media/image34.png" ContentType="image/png"/>
  <Override PartName="/ppt/media/image45.gif" ContentType="image/gif"/>
  <Override PartName="/ppt/media/image16.gif" ContentType="image/gif"/>
  <Override PartName="/ppt/media/image35.png" ContentType="image/png"/>
  <Override PartName="/ppt/media/image46.gif" ContentType="image/gif"/>
  <Override PartName="/ppt/media/image36.jpeg" ContentType="image/jpeg"/>
  <Override PartName="/ppt/media/image33.wmf" ContentType="image/x-wmf"/>
  <Override PartName="/ppt/media/image40.jpeg" ContentType="image/jpeg"/>
  <Override PartName="/ppt/media/image43.gif" ContentType="image/gif"/>
  <Override PartName="/ppt/media/image44.gif" ContentType="image/gif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14E52DF-AEF5-4542-A641-DC08C176ED8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13C5AB3-29C7-441D-AF02-ACE56F70F6B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edit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Master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title </a:t>
            </a: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5/6/19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27B0ABD-FE07-4977-B415-64947020AA08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5/6/19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8C157B8-7A9A-47FE-B98B-F1EF279A2253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1.gif"/><Relationship Id="rId2" Type="http://schemas.openxmlformats.org/officeDocument/2006/relationships/image" Target="../media/image42.gif"/><Relationship Id="rId3" Type="http://schemas.openxmlformats.org/officeDocument/2006/relationships/image" Target="../media/image43.gif"/><Relationship Id="rId4" Type="http://schemas.openxmlformats.org/officeDocument/2006/relationships/image" Target="../media/image44.gif"/><Relationship Id="rId5" Type="http://schemas.openxmlformats.org/officeDocument/2006/relationships/image" Target="../media/image45.gif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6.gif"/><Relationship Id="rId2" Type="http://schemas.openxmlformats.org/officeDocument/2006/relationships/image" Target="../media/image47.gif"/><Relationship Id="rId3" Type="http://schemas.openxmlformats.org/officeDocument/2006/relationships/image" Target="../media/image48.gif"/><Relationship Id="rId4" Type="http://schemas.openxmlformats.org/officeDocument/2006/relationships/image" Target="../media/image49.gif"/><Relationship Id="rId5" Type="http://schemas.openxmlformats.org/officeDocument/2006/relationships/image" Target="../media/image50.gif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image" Target="../media/image7.tif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gif"/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gif"/><Relationship Id="rId2" Type="http://schemas.openxmlformats.org/officeDocument/2006/relationships/image" Target="../media/image15.gif"/><Relationship Id="rId3" Type="http://schemas.openxmlformats.org/officeDocument/2006/relationships/image" Target="../media/image16.gi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gif"/><Relationship Id="rId4" Type="http://schemas.openxmlformats.org/officeDocument/2006/relationships/image" Target="../media/image22.gif"/><Relationship Id="rId5" Type="http://schemas.openxmlformats.org/officeDocument/2006/relationships/image" Target="../media/image23.gif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143000" y="3602160"/>
            <a:ext cx="6857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2" descr=""/>
          <p:cNvPicPr/>
          <p:nvPr/>
        </p:nvPicPr>
        <p:blipFill>
          <a:blip r:embed="rId1"/>
          <a:srcRect l="0" t="24579" r="0" b="1109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86" name="CustomShape 3"/>
          <p:cNvSpPr/>
          <p:nvPr/>
        </p:nvSpPr>
        <p:spPr>
          <a:xfrm>
            <a:off x="206640" y="6165360"/>
            <a:ext cx="3686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Madrid - 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2/12/2018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CustomShape 1"/>
          <p:cNvSpPr/>
          <p:nvPr/>
        </p:nvSpPr>
        <p:spPr>
          <a:xfrm>
            <a:off x="92880" y="147960"/>
            <a:ext cx="299124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Particles (BGU)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6" name="CustomShape 2"/>
          <p:cNvSpPr/>
          <p:nvPr/>
        </p:nvSpPr>
        <p:spPr>
          <a:xfrm>
            <a:off x="3031200" y="147960"/>
            <a:ext cx="60040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Silica beads functionalized with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lipid bilayers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7" name="CustomShape 3"/>
          <p:cNvSpPr/>
          <p:nvPr/>
        </p:nvSpPr>
        <p:spPr>
          <a:xfrm>
            <a:off x="-120960" y="3454920"/>
            <a:ext cx="147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Cholesterol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8" name="CustomShape 4"/>
          <p:cNvSpPr/>
          <p:nvPr/>
        </p:nvSpPr>
        <p:spPr>
          <a:xfrm flipV="1">
            <a:off x="638640" y="3162960"/>
            <a:ext cx="856800" cy="25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9" name="CustomShape 5"/>
          <p:cNvSpPr/>
          <p:nvPr/>
        </p:nvSpPr>
        <p:spPr>
          <a:xfrm>
            <a:off x="3420720" y="1622880"/>
            <a:ext cx="1426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Silica NPs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0" name="CustomShape 6"/>
          <p:cNvSpPr/>
          <p:nvPr/>
        </p:nvSpPr>
        <p:spPr>
          <a:xfrm>
            <a:off x="310680" y="5981400"/>
            <a:ext cx="8661960" cy="94284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Particles did not bind cholesterylated 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1" name="CustomShape 7"/>
          <p:cNvSpPr/>
          <p:nvPr/>
        </p:nvSpPr>
        <p:spPr>
          <a:xfrm>
            <a:off x="6876720" y="1667160"/>
            <a:ext cx="1426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Liposomes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2" name="CustomShape 8"/>
          <p:cNvSpPr/>
          <p:nvPr/>
        </p:nvSpPr>
        <p:spPr>
          <a:xfrm>
            <a:off x="3212280" y="5087520"/>
            <a:ext cx="1426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 – 5 Hz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3" name="CustomShape 9"/>
          <p:cNvSpPr/>
          <p:nvPr/>
        </p:nvSpPr>
        <p:spPr>
          <a:xfrm>
            <a:off x="6876720" y="5087520"/>
            <a:ext cx="1426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400 – 800 Hz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4" name="Picture 486" descr=""/>
          <p:cNvPicPr/>
          <p:nvPr/>
        </p:nvPicPr>
        <p:blipFill>
          <a:blip r:embed="rId1"/>
          <a:stretch/>
        </p:blipFill>
        <p:spPr>
          <a:xfrm>
            <a:off x="264960" y="1521360"/>
            <a:ext cx="2297880" cy="3986640"/>
          </a:xfrm>
          <a:prstGeom prst="rect">
            <a:avLst/>
          </a:prstGeom>
          <a:ln>
            <a:noFill/>
          </a:ln>
        </p:spPr>
      </p:pic>
      <p:pic>
        <p:nvPicPr>
          <p:cNvPr id="1515" name="" descr=""/>
          <p:cNvPicPr/>
          <p:nvPr/>
        </p:nvPicPr>
        <p:blipFill>
          <a:blip r:embed="rId2"/>
          <a:stretch/>
        </p:blipFill>
        <p:spPr>
          <a:xfrm>
            <a:off x="2133720" y="2019240"/>
            <a:ext cx="3911760" cy="2997360"/>
          </a:xfrm>
          <a:prstGeom prst="rect">
            <a:avLst/>
          </a:prstGeom>
          <a:ln>
            <a:noFill/>
          </a:ln>
        </p:spPr>
      </p:pic>
      <p:pic>
        <p:nvPicPr>
          <p:cNvPr id="1516" name="" descr=""/>
          <p:cNvPicPr/>
          <p:nvPr/>
        </p:nvPicPr>
        <p:blipFill>
          <a:blip r:embed="rId3"/>
          <a:stretch/>
        </p:blipFill>
        <p:spPr>
          <a:xfrm>
            <a:off x="5549760" y="2044800"/>
            <a:ext cx="3911760" cy="299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CustomShape 1"/>
          <p:cNvSpPr/>
          <p:nvPr/>
        </p:nvSpPr>
        <p:spPr>
          <a:xfrm>
            <a:off x="0" y="5791320"/>
            <a:ext cx="9143640" cy="533160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8" name="CustomShape 2"/>
          <p:cNvSpPr/>
          <p:nvPr/>
        </p:nvSpPr>
        <p:spPr>
          <a:xfrm>
            <a:off x="92520" y="147960"/>
            <a:ext cx="331308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</a:t>
            </a:r>
            <a:r>
              <a:rPr b="0" i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 WORK </a:t>
            </a: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9" name="CustomShape 3"/>
          <p:cNvSpPr/>
          <p:nvPr/>
        </p:nvSpPr>
        <p:spPr>
          <a:xfrm>
            <a:off x="2793240" y="2677320"/>
            <a:ext cx="3999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BGU Particles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0" name="Picture 6" descr=""/>
          <p:cNvPicPr/>
          <p:nvPr/>
        </p:nvPicPr>
        <p:blipFill>
          <a:blip r:embed="rId1"/>
          <a:stretch/>
        </p:blipFill>
        <p:spPr>
          <a:xfrm>
            <a:off x="865440" y="1631880"/>
            <a:ext cx="2395440" cy="4980600"/>
          </a:xfrm>
          <a:prstGeom prst="rect">
            <a:avLst/>
          </a:prstGeom>
          <a:ln>
            <a:noFill/>
          </a:ln>
        </p:spPr>
      </p:pic>
      <p:pic>
        <p:nvPicPr>
          <p:cNvPr id="1521" name="Picture 7" descr=""/>
          <p:cNvPicPr/>
          <p:nvPr/>
        </p:nvPicPr>
        <p:blipFill>
          <a:blip r:embed="rId2"/>
          <a:stretch/>
        </p:blipFill>
        <p:spPr>
          <a:xfrm>
            <a:off x="6324480" y="1851120"/>
            <a:ext cx="2237040" cy="476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CustomShape 1"/>
          <p:cNvSpPr/>
          <p:nvPr/>
        </p:nvSpPr>
        <p:spPr>
          <a:xfrm>
            <a:off x="3191760" y="5012640"/>
            <a:ext cx="26485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pple Chancery"/>
              </a:rPr>
              <a:t>THANK   YOU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3" name="Picture 2" descr=""/>
          <p:cNvPicPr/>
          <p:nvPr/>
        </p:nvPicPr>
        <p:blipFill>
          <a:blip r:embed="rId1"/>
          <a:srcRect l="7105" t="15817" r="23672" b="37114"/>
          <a:stretch/>
        </p:blipFill>
        <p:spPr>
          <a:xfrm>
            <a:off x="7143840" y="783000"/>
            <a:ext cx="1546560" cy="2228400"/>
          </a:xfrm>
          <a:prstGeom prst="rect">
            <a:avLst/>
          </a:prstGeom>
          <a:ln>
            <a:noFill/>
          </a:ln>
        </p:spPr>
      </p:pic>
      <p:pic>
        <p:nvPicPr>
          <p:cNvPr id="1524" name="Picture 3" descr=""/>
          <p:cNvPicPr/>
          <p:nvPr/>
        </p:nvPicPr>
        <p:blipFill>
          <a:blip r:embed="rId2"/>
          <a:srcRect l="0" t="0" r="26640" b="61893"/>
          <a:stretch/>
        </p:blipFill>
        <p:spPr>
          <a:xfrm>
            <a:off x="5372280" y="1112760"/>
            <a:ext cx="1428480" cy="1442520"/>
          </a:xfrm>
          <a:prstGeom prst="rect">
            <a:avLst/>
          </a:prstGeom>
          <a:ln>
            <a:noFill/>
          </a:ln>
        </p:spPr>
      </p:pic>
      <p:pic>
        <p:nvPicPr>
          <p:cNvPr id="1525" name="Picture 4" descr=""/>
          <p:cNvPicPr/>
          <p:nvPr/>
        </p:nvPicPr>
        <p:blipFill>
          <a:blip r:embed="rId3"/>
          <a:stretch/>
        </p:blipFill>
        <p:spPr>
          <a:xfrm>
            <a:off x="4000680" y="725760"/>
            <a:ext cx="1081800" cy="2285640"/>
          </a:xfrm>
          <a:prstGeom prst="rect">
            <a:avLst/>
          </a:prstGeom>
          <a:ln>
            <a:noFill/>
          </a:ln>
        </p:spPr>
      </p:pic>
      <p:pic>
        <p:nvPicPr>
          <p:cNvPr id="1526" name="Picture 5" descr=""/>
          <p:cNvPicPr/>
          <p:nvPr/>
        </p:nvPicPr>
        <p:blipFill>
          <a:blip r:embed="rId4"/>
          <a:srcRect l="16129" t="68529" r="68530" b="6000"/>
          <a:stretch/>
        </p:blipFill>
        <p:spPr>
          <a:xfrm>
            <a:off x="434880" y="1383840"/>
            <a:ext cx="1605960" cy="1999800"/>
          </a:xfrm>
          <a:prstGeom prst="rect">
            <a:avLst/>
          </a:prstGeom>
          <a:ln>
            <a:noFill/>
          </a:ln>
        </p:spPr>
      </p:pic>
      <p:sp>
        <p:nvSpPr>
          <p:cNvPr id="1527" name="CustomShape 2"/>
          <p:cNvSpPr/>
          <p:nvPr/>
        </p:nvSpPr>
        <p:spPr>
          <a:xfrm>
            <a:off x="676080" y="3391920"/>
            <a:ext cx="106812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George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8" name="CustomShape 3"/>
          <p:cNvSpPr/>
          <p:nvPr/>
        </p:nvSpPr>
        <p:spPr>
          <a:xfrm>
            <a:off x="5548680" y="2554560"/>
            <a:ext cx="121896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Nikoletta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9" name="CustomShape 4"/>
          <p:cNvSpPr/>
          <p:nvPr/>
        </p:nvSpPr>
        <p:spPr>
          <a:xfrm>
            <a:off x="4062600" y="3069000"/>
            <a:ext cx="102528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Dimitra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0" name="CustomShape 5"/>
          <p:cNvSpPr/>
          <p:nvPr/>
        </p:nvSpPr>
        <p:spPr>
          <a:xfrm>
            <a:off x="7662240" y="3011760"/>
            <a:ext cx="86220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Pablo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1" name="CustomShape 6"/>
          <p:cNvSpPr/>
          <p:nvPr/>
        </p:nvSpPr>
        <p:spPr>
          <a:xfrm>
            <a:off x="2367360" y="3292200"/>
            <a:ext cx="124956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Achilleas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2" name="Picture 2" descr=""/>
          <p:cNvPicPr/>
          <p:nvPr/>
        </p:nvPicPr>
        <p:blipFill>
          <a:blip r:embed="rId5"/>
          <a:stretch/>
        </p:blipFill>
        <p:spPr>
          <a:xfrm>
            <a:off x="2143440" y="1112760"/>
            <a:ext cx="1697760" cy="208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CustomShape 1"/>
          <p:cNvSpPr/>
          <p:nvPr/>
        </p:nvSpPr>
        <p:spPr>
          <a:xfrm>
            <a:off x="765000" y="1229760"/>
            <a:ext cx="7617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c55a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18:3</a:t>
            </a:r>
            <a:r>
              <a:rPr b="1" lang="en-US" sz="2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4" name="Picture 10" descr=""/>
          <p:cNvPicPr/>
          <p:nvPr/>
        </p:nvPicPr>
        <p:blipFill>
          <a:blip r:embed="rId1"/>
          <a:stretch/>
        </p:blipFill>
        <p:spPr>
          <a:xfrm rot="16200000">
            <a:off x="4869000" y="3317400"/>
            <a:ext cx="3769200" cy="687600"/>
          </a:xfrm>
          <a:prstGeom prst="rect">
            <a:avLst/>
          </a:prstGeom>
          <a:ln>
            <a:noFill/>
          </a:ln>
        </p:spPr>
      </p:pic>
      <p:sp>
        <p:nvSpPr>
          <p:cNvPr id="1535" name="CustomShape 2"/>
          <p:cNvSpPr/>
          <p:nvPr/>
        </p:nvSpPr>
        <p:spPr>
          <a:xfrm>
            <a:off x="6380280" y="1232280"/>
            <a:ext cx="7617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16:0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6" name="CustomShape 3"/>
          <p:cNvSpPr/>
          <p:nvPr/>
        </p:nvSpPr>
        <p:spPr>
          <a:xfrm>
            <a:off x="3240000" y="145440"/>
            <a:ext cx="3370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Lipids (Tested M1-M12)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7" name="Picture 6" descr=""/>
          <p:cNvPicPr/>
          <p:nvPr/>
        </p:nvPicPr>
        <p:blipFill>
          <a:blip r:embed="rId2"/>
          <a:stretch/>
        </p:blipFill>
        <p:spPr>
          <a:xfrm rot="16200000">
            <a:off x="6169320" y="3570120"/>
            <a:ext cx="4114440" cy="544680"/>
          </a:xfrm>
          <a:prstGeom prst="rect">
            <a:avLst/>
          </a:prstGeom>
          <a:ln>
            <a:noFill/>
          </a:ln>
        </p:spPr>
      </p:pic>
      <p:sp>
        <p:nvSpPr>
          <p:cNvPr id="1538" name="CustomShape 4"/>
          <p:cNvSpPr/>
          <p:nvPr/>
        </p:nvSpPr>
        <p:spPr>
          <a:xfrm>
            <a:off x="7850520" y="1223640"/>
            <a:ext cx="691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18:0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9" name="CustomShape 5"/>
          <p:cNvSpPr/>
          <p:nvPr/>
        </p:nvSpPr>
        <p:spPr>
          <a:xfrm>
            <a:off x="6143040" y="5969520"/>
            <a:ext cx="11811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DPPC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+ 41 </a:t>
            </a:r>
            <a:r>
              <a:rPr b="0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Symbol"/>
                <a:ea typeface="Times New Roman"/>
              </a:rPr>
              <a:t></a:t>
            </a:r>
            <a:r>
              <a:rPr b="0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0" name="CustomShape 6"/>
          <p:cNvSpPr/>
          <p:nvPr/>
        </p:nvSpPr>
        <p:spPr>
          <a:xfrm>
            <a:off x="7670880" y="5962680"/>
            <a:ext cx="11109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DSPC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+ 55 </a:t>
            </a: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Times New Roman"/>
              </a:rPr>
              <a:t></a:t>
            </a: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1" name="CustomShape 7"/>
          <p:cNvSpPr/>
          <p:nvPr/>
        </p:nvSpPr>
        <p:spPr>
          <a:xfrm>
            <a:off x="33120" y="6058080"/>
            <a:ext cx="1837440" cy="7412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       </a:t>
            </a:r>
            <a:r>
              <a:rPr b="0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DLPC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( </a:t>
            </a:r>
            <a:r>
              <a:rPr b="0" i="1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T</a:t>
            </a:r>
            <a:r>
              <a:rPr b="0" i="1" lang="en-US" sz="2000" spc="-1" strike="noStrike" baseline="-25000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m</a:t>
            </a:r>
            <a:r>
              <a:rPr b="0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)  </a:t>
            </a:r>
            <a:r>
              <a:rPr b="1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-</a:t>
            </a:r>
            <a:r>
              <a:rPr b="0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60 </a:t>
            </a:r>
            <a:r>
              <a:rPr b="0" i="1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ºC</a:t>
            </a:r>
            <a:r>
              <a:rPr b="0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2" name="Picture 12" descr=""/>
          <p:cNvPicPr/>
          <p:nvPr/>
        </p:nvPicPr>
        <p:blipFill>
          <a:blip r:embed="rId3"/>
          <a:stretch/>
        </p:blipFill>
        <p:spPr>
          <a:xfrm rot="16200000">
            <a:off x="496800" y="3536640"/>
            <a:ext cx="4155840" cy="683280"/>
          </a:xfrm>
          <a:prstGeom prst="rect">
            <a:avLst/>
          </a:prstGeom>
          <a:ln>
            <a:noFill/>
          </a:ln>
        </p:spPr>
      </p:pic>
      <p:sp>
        <p:nvSpPr>
          <p:cNvPr id="1543" name="CustomShape 8"/>
          <p:cNvSpPr/>
          <p:nvPr/>
        </p:nvSpPr>
        <p:spPr>
          <a:xfrm>
            <a:off x="2212560" y="1229760"/>
            <a:ext cx="691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18:1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4" name="CustomShape 9"/>
          <p:cNvSpPr/>
          <p:nvPr/>
        </p:nvSpPr>
        <p:spPr>
          <a:xfrm>
            <a:off x="2201400" y="6086160"/>
            <a:ext cx="10468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DOPC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r>
              <a:rPr b="1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- </a:t>
            </a:r>
            <a:r>
              <a:rPr b="0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17 </a:t>
            </a:r>
            <a:r>
              <a:rPr b="0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Symbol"/>
                <a:ea typeface="Times New Roman"/>
              </a:rPr>
              <a:t></a:t>
            </a:r>
            <a:r>
              <a:rPr b="0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5" name="Picture 2" descr=""/>
          <p:cNvPicPr/>
          <p:nvPr/>
        </p:nvPicPr>
        <p:blipFill>
          <a:blip r:embed="rId4"/>
          <a:srcRect l="13803" t="0" r="0" b="75417"/>
          <a:stretch/>
        </p:blipFill>
        <p:spPr>
          <a:xfrm rot="16200000">
            <a:off x="1955160" y="3513240"/>
            <a:ext cx="4119480" cy="766080"/>
          </a:xfrm>
          <a:prstGeom prst="rect">
            <a:avLst/>
          </a:prstGeom>
          <a:ln>
            <a:noFill/>
          </a:ln>
        </p:spPr>
      </p:pic>
      <p:sp>
        <p:nvSpPr>
          <p:cNvPr id="1546" name="CustomShape 10"/>
          <p:cNvSpPr/>
          <p:nvPr/>
        </p:nvSpPr>
        <p:spPr>
          <a:xfrm>
            <a:off x="3585240" y="6086160"/>
            <a:ext cx="1045440" cy="700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POPC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r>
              <a:rPr b="1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-</a:t>
            </a: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2 </a:t>
            </a: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Symbol"/>
                <a:ea typeface="Times New Roman"/>
              </a:rPr>
              <a:t></a:t>
            </a: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7" name="CustomShape 11"/>
          <p:cNvSpPr/>
          <p:nvPr/>
        </p:nvSpPr>
        <p:spPr>
          <a:xfrm>
            <a:off x="3312720" y="1240200"/>
            <a:ext cx="14824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16:0 / 18:1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8" name="Picture 19" descr=""/>
          <p:cNvPicPr/>
          <p:nvPr/>
        </p:nvPicPr>
        <p:blipFill>
          <a:blip r:embed="rId5"/>
          <a:stretch/>
        </p:blipFill>
        <p:spPr>
          <a:xfrm rot="16200000">
            <a:off x="-922680" y="3547080"/>
            <a:ext cx="4098960" cy="636480"/>
          </a:xfrm>
          <a:prstGeom prst="rect">
            <a:avLst/>
          </a:prstGeom>
          <a:ln>
            <a:noFill/>
          </a:ln>
        </p:spPr>
      </p:pic>
      <p:sp>
        <p:nvSpPr>
          <p:cNvPr id="1549" name="CustomShape 12"/>
          <p:cNvSpPr/>
          <p:nvPr/>
        </p:nvSpPr>
        <p:spPr>
          <a:xfrm>
            <a:off x="1179720" y="757080"/>
            <a:ext cx="31557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Pure” Soft Particles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0" name="CustomShape 13"/>
          <p:cNvSpPr/>
          <p:nvPr/>
        </p:nvSpPr>
        <p:spPr>
          <a:xfrm>
            <a:off x="5810760" y="774000"/>
            <a:ext cx="3062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Mixed” Rigid Particles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Picture 2" descr=""/>
          <p:cNvPicPr/>
          <p:nvPr/>
        </p:nvPicPr>
        <p:blipFill>
          <a:blip r:embed="rId1"/>
          <a:stretch/>
        </p:blipFill>
        <p:spPr>
          <a:xfrm rot="16200000">
            <a:off x="502560" y="3274560"/>
            <a:ext cx="3471480" cy="632160"/>
          </a:xfrm>
          <a:prstGeom prst="rect">
            <a:avLst/>
          </a:prstGeom>
          <a:ln>
            <a:noFill/>
          </a:ln>
        </p:spPr>
      </p:pic>
      <p:sp>
        <p:nvSpPr>
          <p:cNvPr id="1552" name="CustomShape 1"/>
          <p:cNvSpPr/>
          <p:nvPr/>
        </p:nvSpPr>
        <p:spPr>
          <a:xfrm>
            <a:off x="1846080" y="1409400"/>
            <a:ext cx="7012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14:0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3" name="CustomShape 2"/>
          <p:cNvSpPr/>
          <p:nvPr/>
        </p:nvSpPr>
        <p:spPr>
          <a:xfrm>
            <a:off x="765000" y="1387080"/>
            <a:ext cx="7617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c55a1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12:0</a:t>
            </a:r>
            <a:r>
              <a:rPr b="1" lang="en-US" sz="2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4" name="Picture 10" descr=""/>
          <p:cNvPicPr/>
          <p:nvPr/>
        </p:nvPicPr>
        <p:blipFill>
          <a:blip r:embed="rId2"/>
          <a:stretch/>
        </p:blipFill>
        <p:spPr>
          <a:xfrm rot="16200000">
            <a:off x="4278960" y="3442320"/>
            <a:ext cx="3769200" cy="687600"/>
          </a:xfrm>
          <a:prstGeom prst="rect">
            <a:avLst/>
          </a:prstGeom>
          <a:ln>
            <a:noFill/>
          </a:ln>
        </p:spPr>
      </p:pic>
      <p:sp>
        <p:nvSpPr>
          <p:cNvPr id="1555" name="CustomShape 3"/>
          <p:cNvSpPr/>
          <p:nvPr/>
        </p:nvSpPr>
        <p:spPr>
          <a:xfrm>
            <a:off x="5516640" y="1357200"/>
            <a:ext cx="14277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16:0-14:0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6" name="CustomShape 4"/>
          <p:cNvSpPr/>
          <p:nvPr/>
        </p:nvSpPr>
        <p:spPr>
          <a:xfrm>
            <a:off x="3241440" y="145440"/>
            <a:ext cx="3539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Lipids (Tested M12-M18)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7" name="Picture 6" descr=""/>
          <p:cNvPicPr/>
          <p:nvPr/>
        </p:nvPicPr>
        <p:blipFill>
          <a:blip r:embed="rId3"/>
          <a:stretch/>
        </p:blipFill>
        <p:spPr>
          <a:xfrm rot="16200000">
            <a:off x="5579280" y="3695040"/>
            <a:ext cx="4114440" cy="544680"/>
          </a:xfrm>
          <a:prstGeom prst="rect">
            <a:avLst/>
          </a:prstGeom>
          <a:ln>
            <a:noFill/>
          </a:ln>
        </p:spPr>
      </p:pic>
      <p:sp>
        <p:nvSpPr>
          <p:cNvPr id="1558" name="CustomShape 5"/>
          <p:cNvSpPr/>
          <p:nvPr/>
        </p:nvSpPr>
        <p:spPr>
          <a:xfrm>
            <a:off x="6956640" y="1348560"/>
            <a:ext cx="1287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18:0-14:0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9" name="CustomShape 6"/>
          <p:cNvSpPr/>
          <p:nvPr/>
        </p:nvSpPr>
        <p:spPr>
          <a:xfrm>
            <a:off x="5591160" y="5933160"/>
            <a:ext cx="11811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PMPC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+ 27 </a:t>
            </a:r>
            <a:r>
              <a:rPr b="0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Symbol"/>
                <a:ea typeface="Times New Roman"/>
              </a:rPr>
              <a:t></a:t>
            </a:r>
            <a:r>
              <a:rPr b="0" lang="en-US" sz="20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0" name="CustomShape 7"/>
          <p:cNvSpPr/>
          <p:nvPr/>
        </p:nvSpPr>
        <p:spPr>
          <a:xfrm>
            <a:off x="7174440" y="6169320"/>
            <a:ext cx="11109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SMPC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+ 30 </a:t>
            </a: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Times New Roman"/>
              </a:rPr>
              <a:t></a:t>
            </a: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1" name="CustomShape 8"/>
          <p:cNvSpPr/>
          <p:nvPr/>
        </p:nvSpPr>
        <p:spPr>
          <a:xfrm>
            <a:off x="171000" y="5144040"/>
            <a:ext cx="1778400" cy="700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DLPC 3.2 nm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-</a:t>
            </a:r>
            <a:r>
              <a:rPr b="0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2 </a:t>
            </a:r>
            <a:r>
              <a:rPr b="0" i="1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ºC</a:t>
            </a:r>
            <a:r>
              <a:rPr b="0" lang="en-US" sz="2000" spc="-1" strike="noStrike">
                <a:solidFill>
                  <a:srgbClr val="843c0b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2" name="CustomShape 9"/>
          <p:cNvSpPr/>
          <p:nvPr/>
        </p:nvSpPr>
        <p:spPr>
          <a:xfrm>
            <a:off x="1599840" y="5468760"/>
            <a:ext cx="1251000" cy="700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DMPC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+ 23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Times New Roman"/>
              </a:rPr>
              <a:t>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3" name="Picture 2" descr=""/>
          <p:cNvPicPr/>
          <p:nvPr/>
        </p:nvPicPr>
        <p:blipFill>
          <a:blip r:embed="rId4"/>
          <a:srcRect l="13803" t="0" r="0" b="75417"/>
          <a:stretch/>
        </p:blipFill>
        <p:spPr>
          <a:xfrm rot="16200000">
            <a:off x="1611720" y="3453840"/>
            <a:ext cx="4119480" cy="766080"/>
          </a:xfrm>
          <a:prstGeom prst="rect">
            <a:avLst/>
          </a:prstGeom>
          <a:ln>
            <a:noFill/>
          </a:ln>
        </p:spPr>
      </p:pic>
      <p:sp>
        <p:nvSpPr>
          <p:cNvPr id="1564" name="CustomShape 10"/>
          <p:cNvSpPr/>
          <p:nvPr/>
        </p:nvSpPr>
        <p:spPr>
          <a:xfrm>
            <a:off x="2921400" y="5891400"/>
            <a:ext cx="1749240" cy="7002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POPC 3.9 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r>
              <a:rPr b="1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-</a:t>
            </a: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2 </a:t>
            </a: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Symbol"/>
                <a:ea typeface="Times New Roman"/>
              </a:rPr>
              <a:t></a:t>
            </a: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5" name="CustomShape 11"/>
          <p:cNvSpPr/>
          <p:nvPr/>
        </p:nvSpPr>
        <p:spPr>
          <a:xfrm>
            <a:off x="2968920" y="1387080"/>
            <a:ext cx="14824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16:0 / 18:1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6" name="CustomShape 12"/>
          <p:cNvSpPr/>
          <p:nvPr/>
        </p:nvSpPr>
        <p:spPr>
          <a:xfrm>
            <a:off x="306360" y="579240"/>
            <a:ext cx="44820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Pure” SoftParticles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vs Membrane Thickness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7" name="CustomShape 13"/>
          <p:cNvSpPr/>
          <p:nvPr/>
        </p:nvSpPr>
        <p:spPr>
          <a:xfrm>
            <a:off x="5195880" y="777600"/>
            <a:ext cx="3161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Pure” Rigid Particles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8" name="Picture 22" descr=""/>
          <p:cNvPicPr/>
          <p:nvPr/>
        </p:nvPicPr>
        <p:blipFill>
          <a:blip r:embed="rId5"/>
          <a:stretch/>
        </p:blipFill>
        <p:spPr>
          <a:xfrm rot="16200000">
            <a:off x="-423360" y="3074760"/>
            <a:ext cx="3223440" cy="71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05840" y="5767560"/>
            <a:ext cx="2590560" cy="533160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/>
          <p:cNvSpPr/>
          <p:nvPr/>
        </p:nvSpPr>
        <p:spPr>
          <a:xfrm rot="17212800">
            <a:off x="2348640" y="2494080"/>
            <a:ext cx="24480" cy="178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3"/>
          <p:cNvSpPr/>
          <p:nvPr/>
        </p:nvSpPr>
        <p:spPr>
          <a:xfrm rot="6360600">
            <a:off x="2341440" y="2527920"/>
            <a:ext cx="24480" cy="178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4"/>
          <p:cNvSpPr/>
          <p:nvPr/>
        </p:nvSpPr>
        <p:spPr>
          <a:xfrm rot="6178800">
            <a:off x="2424600" y="2592000"/>
            <a:ext cx="98640" cy="74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5"/>
          <p:cNvSpPr/>
          <p:nvPr/>
        </p:nvSpPr>
        <p:spPr>
          <a:xfrm rot="17239200">
            <a:off x="2387520" y="2361600"/>
            <a:ext cx="27720" cy="200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6"/>
          <p:cNvSpPr/>
          <p:nvPr/>
        </p:nvSpPr>
        <p:spPr>
          <a:xfrm rot="17292000">
            <a:off x="2350080" y="2400480"/>
            <a:ext cx="50400" cy="204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7"/>
          <p:cNvSpPr/>
          <p:nvPr/>
        </p:nvSpPr>
        <p:spPr>
          <a:xfrm rot="6178800">
            <a:off x="2454120" y="2479680"/>
            <a:ext cx="98640" cy="68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8"/>
          <p:cNvSpPr/>
          <p:nvPr/>
        </p:nvSpPr>
        <p:spPr>
          <a:xfrm rot="17239200">
            <a:off x="2334240" y="2593440"/>
            <a:ext cx="27720" cy="200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9"/>
          <p:cNvSpPr/>
          <p:nvPr/>
        </p:nvSpPr>
        <p:spPr>
          <a:xfrm rot="17292000">
            <a:off x="2296800" y="2632320"/>
            <a:ext cx="50400" cy="204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10"/>
          <p:cNvSpPr/>
          <p:nvPr/>
        </p:nvSpPr>
        <p:spPr>
          <a:xfrm rot="6178800">
            <a:off x="2400840" y="2711520"/>
            <a:ext cx="98640" cy="68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11"/>
          <p:cNvSpPr/>
          <p:nvPr/>
        </p:nvSpPr>
        <p:spPr>
          <a:xfrm rot="18737400">
            <a:off x="2234880" y="2781360"/>
            <a:ext cx="20160" cy="173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12"/>
          <p:cNvSpPr/>
          <p:nvPr/>
        </p:nvSpPr>
        <p:spPr>
          <a:xfrm rot="7876200">
            <a:off x="2224440" y="2796840"/>
            <a:ext cx="20160" cy="173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3"/>
          <p:cNvSpPr/>
          <p:nvPr/>
        </p:nvSpPr>
        <p:spPr>
          <a:xfrm rot="7659600">
            <a:off x="2295000" y="2908080"/>
            <a:ext cx="81360" cy="72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4"/>
          <p:cNvSpPr/>
          <p:nvPr/>
        </p:nvSpPr>
        <p:spPr>
          <a:xfrm rot="18768600">
            <a:off x="2306520" y="2694600"/>
            <a:ext cx="22680" cy="195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15"/>
          <p:cNvSpPr/>
          <p:nvPr/>
        </p:nvSpPr>
        <p:spPr>
          <a:xfrm rot="18831000">
            <a:off x="2260440" y="2713680"/>
            <a:ext cx="41760" cy="199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6"/>
          <p:cNvSpPr/>
          <p:nvPr/>
        </p:nvSpPr>
        <p:spPr>
          <a:xfrm rot="7659600">
            <a:off x="2356560" y="2834640"/>
            <a:ext cx="81360" cy="67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7"/>
          <p:cNvSpPr/>
          <p:nvPr/>
        </p:nvSpPr>
        <p:spPr>
          <a:xfrm rot="18768600">
            <a:off x="2186640" y="2849760"/>
            <a:ext cx="22680" cy="195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8"/>
          <p:cNvSpPr/>
          <p:nvPr/>
        </p:nvSpPr>
        <p:spPr>
          <a:xfrm rot="18831000">
            <a:off x="2140560" y="2869200"/>
            <a:ext cx="41760" cy="199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9"/>
          <p:cNvSpPr/>
          <p:nvPr/>
        </p:nvSpPr>
        <p:spPr>
          <a:xfrm rot="7659600">
            <a:off x="2236680" y="2990160"/>
            <a:ext cx="81360" cy="67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0"/>
          <p:cNvSpPr/>
          <p:nvPr/>
        </p:nvSpPr>
        <p:spPr>
          <a:xfrm rot="19666800">
            <a:off x="2032920" y="2988000"/>
            <a:ext cx="20520" cy="171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21"/>
          <p:cNvSpPr/>
          <p:nvPr/>
        </p:nvSpPr>
        <p:spPr>
          <a:xfrm rot="8806200">
            <a:off x="2019600" y="2999520"/>
            <a:ext cx="20520" cy="171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2"/>
          <p:cNvSpPr/>
          <p:nvPr/>
        </p:nvSpPr>
        <p:spPr>
          <a:xfrm rot="8595000">
            <a:off x="2069280" y="3133080"/>
            <a:ext cx="82440" cy="720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3"/>
          <p:cNvSpPr/>
          <p:nvPr/>
        </p:nvSpPr>
        <p:spPr>
          <a:xfrm rot="19696800">
            <a:off x="2123280" y="2923200"/>
            <a:ext cx="23040" cy="193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4"/>
          <p:cNvSpPr/>
          <p:nvPr/>
        </p:nvSpPr>
        <p:spPr>
          <a:xfrm rot="19757400">
            <a:off x="2072520" y="2931840"/>
            <a:ext cx="42120" cy="196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5"/>
          <p:cNvSpPr/>
          <p:nvPr/>
        </p:nvSpPr>
        <p:spPr>
          <a:xfrm rot="8595000">
            <a:off x="2150640" y="3079080"/>
            <a:ext cx="82440" cy="66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26"/>
          <p:cNvSpPr/>
          <p:nvPr/>
        </p:nvSpPr>
        <p:spPr>
          <a:xfrm rot="19696800">
            <a:off x="1964160" y="3041640"/>
            <a:ext cx="23040" cy="193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27"/>
          <p:cNvSpPr/>
          <p:nvPr/>
        </p:nvSpPr>
        <p:spPr>
          <a:xfrm rot="19757400">
            <a:off x="1913760" y="3050640"/>
            <a:ext cx="42120" cy="196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28"/>
          <p:cNvSpPr/>
          <p:nvPr/>
        </p:nvSpPr>
        <p:spPr>
          <a:xfrm rot="8595000">
            <a:off x="1991520" y="3197520"/>
            <a:ext cx="82440" cy="66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9"/>
          <p:cNvSpPr/>
          <p:nvPr/>
        </p:nvSpPr>
        <p:spPr>
          <a:xfrm rot="20916600">
            <a:off x="1795680" y="3108240"/>
            <a:ext cx="20880" cy="168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30"/>
          <p:cNvSpPr/>
          <p:nvPr/>
        </p:nvSpPr>
        <p:spPr>
          <a:xfrm rot="10059000">
            <a:off x="1776960" y="3114720"/>
            <a:ext cx="20880" cy="168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31"/>
          <p:cNvSpPr/>
          <p:nvPr/>
        </p:nvSpPr>
        <p:spPr>
          <a:xfrm rot="9854400">
            <a:off x="1790640" y="3269520"/>
            <a:ext cx="83880" cy="70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32"/>
          <p:cNvSpPr/>
          <p:nvPr/>
        </p:nvSpPr>
        <p:spPr>
          <a:xfrm rot="20946000">
            <a:off x="1901160" y="3079440"/>
            <a:ext cx="23400" cy="190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33"/>
          <p:cNvSpPr/>
          <p:nvPr/>
        </p:nvSpPr>
        <p:spPr>
          <a:xfrm rot="21004800">
            <a:off x="1848960" y="3073320"/>
            <a:ext cx="42840" cy="193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34"/>
          <p:cNvSpPr/>
          <p:nvPr/>
        </p:nvSpPr>
        <p:spPr>
          <a:xfrm rot="9854400">
            <a:off x="1888560" y="3247560"/>
            <a:ext cx="83880" cy="651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35"/>
          <p:cNvSpPr/>
          <p:nvPr/>
        </p:nvSpPr>
        <p:spPr>
          <a:xfrm rot="20946000">
            <a:off x="1706760" y="3134160"/>
            <a:ext cx="23400" cy="190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36"/>
          <p:cNvSpPr/>
          <p:nvPr/>
        </p:nvSpPr>
        <p:spPr>
          <a:xfrm rot="21004800">
            <a:off x="1654560" y="3128040"/>
            <a:ext cx="42840" cy="193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37"/>
          <p:cNvSpPr/>
          <p:nvPr/>
        </p:nvSpPr>
        <p:spPr>
          <a:xfrm rot="9854400">
            <a:off x="1694160" y="3302280"/>
            <a:ext cx="83880" cy="651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38"/>
          <p:cNvSpPr/>
          <p:nvPr/>
        </p:nvSpPr>
        <p:spPr>
          <a:xfrm rot="15862800">
            <a:off x="2372040" y="2296800"/>
            <a:ext cx="20160" cy="174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39"/>
          <p:cNvSpPr/>
          <p:nvPr/>
        </p:nvSpPr>
        <p:spPr>
          <a:xfrm rot="5001600">
            <a:off x="2377800" y="2327400"/>
            <a:ext cx="20160" cy="174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40"/>
          <p:cNvSpPr/>
          <p:nvPr/>
        </p:nvSpPr>
        <p:spPr>
          <a:xfrm rot="4783800">
            <a:off x="2460960" y="2348640"/>
            <a:ext cx="81360" cy="72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1"/>
          <p:cNvSpPr/>
          <p:nvPr/>
        </p:nvSpPr>
        <p:spPr>
          <a:xfrm rot="15894600">
            <a:off x="2363760" y="2180880"/>
            <a:ext cx="22680" cy="196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42"/>
          <p:cNvSpPr/>
          <p:nvPr/>
        </p:nvSpPr>
        <p:spPr>
          <a:xfrm rot="15957600">
            <a:off x="2345400" y="2219040"/>
            <a:ext cx="41400" cy="200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3"/>
          <p:cNvSpPr/>
          <p:nvPr/>
        </p:nvSpPr>
        <p:spPr>
          <a:xfrm rot="4783800">
            <a:off x="2446560" y="2254320"/>
            <a:ext cx="81360" cy="669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4"/>
          <p:cNvSpPr/>
          <p:nvPr/>
        </p:nvSpPr>
        <p:spPr>
          <a:xfrm rot="14262000">
            <a:off x="2344680" y="2103840"/>
            <a:ext cx="20520" cy="171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45"/>
          <p:cNvSpPr/>
          <p:nvPr/>
        </p:nvSpPr>
        <p:spPr>
          <a:xfrm rot="3402600">
            <a:off x="2365560" y="2131200"/>
            <a:ext cx="20520" cy="171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46"/>
          <p:cNvSpPr/>
          <p:nvPr/>
        </p:nvSpPr>
        <p:spPr>
          <a:xfrm rot="3193800">
            <a:off x="2408040" y="2115360"/>
            <a:ext cx="115200" cy="871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47"/>
          <p:cNvSpPr/>
          <p:nvPr/>
        </p:nvSpPr>
        <p:spPr>
          <a:xfrm rot="10501800">
            <a:off x="1395720" y="1621440"/>
            <a:ext cx="25560" cy="170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48"/>
          <p:cNvSpPr/>
          <p:nvPr/>
        </p:nvSpPr>
        <p:spPr>
          <a:xfrm rot="21253800">
            <a:off x="1442880" y="1620360"/>
            <a:ext cx="25560" cy="170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49"/>
          <p:cNvSpPr/>
          <p:nvPr/>
        </p:nvSpPr>
        <p:spPr>
          <a:xfrm rot="21085800">
            <a:off x="1371600" y="1547280"/>
            <a:ext cx="102960" cy="71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0"/>
          <p:cNvSpPr/>
          <p:nvPr/>
        </p:nvSpPr>
        <p:spPr>
          <a:xfrm rot="10526400">
            <a:off x="1248840" y="1615680"/>
            <a:ext cx="28800" cy="192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1"/>
          <p:cNvSpPr/>
          <p:nvPr/>
        </p:nvSpPr>
        <p:spPr>
          <a:xfrm rot="10575000">
            <a:off x="1287000" y="1621800"/>
            <a:ext cx="52560" cy="196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2"/>
          <p:cNvSpPr/>
          <p:nvPr/>
        </p:nvSpPr>
        <p:spPr>
          <a:xfrm rot="21085800">
            <a:off x="1217160" y="1569960"/>
            <a:ext cx="102960" cy="65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53"/>
          <p:cNvSpPr/>
          <p:nvPr/>
        </p:nvSpPr>
        <p:spPr>
          <a:xfrm rot="11902200">
            <a:off x="1701000" y="1617840"/>
            <a:ext cx="20880" cy="167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4"/>
          <p:cNvSpPr/>
          <p:nvPr/>
        </p:nvSpPr>
        <p:spPr>
          <a:xfrm rot="1045200">
            <a:off x="1728360" y="1624320"/>
            <a:ext cx="20880" cy="167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55"/>
          <p:cNvSpPr/>
          <p:nvPr/>
        </p:nvSpPr>
        <p:spPr>
          <a:xfrm rot="845400">
            <a:off x="1711440" y="1560600"/>
            <a:ext cx="84960" cy="69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56"/>
          <p:cNvSpPr/>
          <p:nvPr/>
        </p:nvSpPr>
        <p:spPr>
          <a:xfrm rot="11931000">
            <a:off x="1557720" y="1560240"/>
            <a:ext cx="23760" cy="188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57"/>
          <p:cNvSpPr/>
          <p:nvPr/>
        </p:nvSpPr>
        <p:spPr>
          <a:xfrm rot="11988600">
            <a:off x="1585440" y="1583280"/>
            <a:ext cx="43200" cy="192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58"/>
          <p:cNvSpPr/>
          <p:nvPr/>
        </p:nvSpPr>
        <p:spPr>
          <a:xfrm rot="845400">
            <a:off x="1540440" y="1522440"/>
            <a:ext cx="120600" cy="88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9"/>
          <p:cNvSpPr/>
          <p:nvPr/>
        </p:nvSpPr>
        <p:spPr>
          <a:xfrm rot="11931000">
            <a:off x="1794960" y="1619640"/>
            <a:ext cx="23760" cy="188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60"/>
          <p:cNvSpPr/>
          <p:nvPr/>
        </p:nvSpPr>
        <p:spPr>
          <a:xfrm rot="11988600">
            <a:off x="1820160" y="1642320"/>
            <a:ext cx="43200" cy="192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1"/>
          <p:cNvSpPr/>
          <p:nvPr/>
        </p:nvSpPr>
        <p:spPr>
          <a:xfrm rot="845400">
            <a:off x="1811160" y="1585800"/>
            <a:ext cx="84960" cy="64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62"/>
          <p:cNvSpPr/>
          <p:nvPr/>
        </p:nvSpPr>
        <p:spPr>
          <a:xfrm rot="845400">
            <a:off x="691560" y="1611000"/>
            <a:ext cx="1756080" cy="1686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63"/>
          <p:cNvSpPr/>
          <p:nvPr/>
        </p:nvSpPr>
        <p:spPr>
          <a:xfrm rot="845400">
            <a:off x="1106640" y="2014920"/>
            <a:ext cx="920880" cy="877680"/>
          </a:xfrm>
          <a:prstGeom prst="ellipse">
            <a:avLst/>
          </a:prstGeom>
          <a:gradFill>
            <a:gsLst>
              <a:gs pos="0">
                <a:srgbClr val="9fdfff"/>
              </a:gs>
              <a:gs pos="50000">
                <a:srgbClr val="c5eaff"/>
              </a:gs>
              <a:gs pos="100000">
                <a:srgbClr val="e2f4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64"/>
          <p:cNvSpPr/>
          <p:nvPr/>
        </p:nvSpPr>
        <p:spPr>
          <a:xfrm rot="12777600">
            <a:off x="1979280" y="1719000"/>
            <a:ext cx="20880" cy="168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65"/>
          <p:cNvSpPr/>
          <p:nvPr/>
        </p:nvSpPr>
        <p:spPr>
          <a:xfrm rot="1920000">
            <a:off x="2007000" y="1733760"/>
            <a:ext cx="20880" cy="168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66"/>
          <p:cNvSpPr/>
          <p:nvPr/>
        </p:nvSpPr>
        <p:spPr>
          <a:xfrm rot="1718400">
            <a:off x="2019960" y="1678680"/>
            <a:ext cx="84600" cy="70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67"/>
          <p:cNvSpPr/>
          <p:nvPr/>
        </p:nvSpPr>
        <p:spPr>
          <a:xfrm rot="12806400">
            <a:off x="1887840" y="1646280"/>
            <a:ext cx="23760" cy="189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68"/>
          <p:cNvSpPr/>
          <p:nvPr/>
        </p:nvSpPr>
        <p:spPr>
          <a:xfrm rot="12864600">
            <a:off x="1905480" y="1676880"/>
            <a:ext cx="42840" cy="193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69"/>
          <p:cNvSpPr/>
          <p:nvPr/>
        </p:nvSpPr>
        <p:spPr>
          <a:xfrm rot="1718400">
            <a:off x="1931760" y="1630080"/>
            <a:ext cx="84600" cy="64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70"/>
          <p:cNvSpPr/>
          <p:nvPr/>
        </p:nvSpPr>
        <p:spPr>
          <a:xfrm rot="12806400">
            <a:off x="2066400" y="1743840"/>
            <a:ext cx="23760" cy="189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71"/>
          <p:cNvSpPr/>
          <p:nvPr/>
        </p:nvSpPr>
        <p:spPr>
          <a:xfrm rot="12864600">
            <a:off x="2084400" y="1774440"/>
            <a:ext cx="42840" cy="193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72"/>
          <p:cNvSpPr/>
          <p:nvPr/>
        </p:nvSpPr>
        <p:spPr>
          <a:xfrm rot="1718400">
            <a:off x="2110680" y="1727640"/>
            <a:ext cx="84600" cy="64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73"/>
          <p:cNvSpPr/>
          <p:nvPr/>
        </p:nvSpPr>
        <p:spPr>
          <a:xfrm rot="14015400">
            <a:off x="2191680" y="1882440"/>
            <a:ext cx="20520" cy="170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74"/>
          <p:cNvSpPr/>
          <p:nvPr/>
        </p:nvSpPr>
        <p:spPr>
          <a:xfrm rot="3156600">
            <a:off x="2214000" y="1908000"/>
            <a:ext cx="20520" cy="170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5"/>
          <p:cNvSpPr/>
          <p:nvPr/>
        </p:nvSpPr>
        <p:spPr>
          <a:xfrm rot="2949000">
            <a:off x="2252160" y="1885680"/>
            <a:ext cx="115560" cy="86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76"/>
          <p:cNvSpPr/>
          <p:nvPr/>
        </p:nvSpPr>
        <p:spPr>
          <a:xfrm rot="14045400">
            <a:off x="2129040" y="1782720"/>
            <a:ext cx="23400" cy="192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77"/>
          <p:cNvSpPr/>
          <p:nvPr/>
        </p:nvSpPr>
        <p:spPr>
          <a:xfrm rot="14105400">
            <a:off x="2132280" y="1820160"/>
            <a:ext cx="42480" cy="196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78"/>
          <p:cNvSpPr/>
          <p:nvPr/>
        </p:nvSpPr>
        <p:spPr>
          <a:xfrm rot="2949000">
            <a:off x="2199960" y="1801080"/>
            <a:ext cx="83520" cy="65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79"/>
          <p:cNvSpPr/>
          <p:nvPr/>
        </p:nvSpPr>
        <p:spPr>
          <a:xfrm rot="14045400">
            <a:off x="2248920" y="1978920"/>
            <a:ext cx="23400" cy="192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80"/>
          <p:cNvSpPr/>
          <p:nvPr/>
        </p:nvSpPr>
        <p:spPr>
          <a:xfrm rot="14105400">
            <a:off x="2279880" y="2009880"/>
            <a:ext cx="42480" cy="196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81"/>
          <p:cNvSpPr/>
          <p:nvPr/>
        </p:nvSpPr>
        <p:spPr>
          <a:xfrm rot="2949000">
            <a:off x="2333520" y="1988280"/>
            <a:ext cx="115560" cy="86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82"/>
          <p:cNvSpPr/>
          <p:nvPr/>
        </p:nvSpPr>
        <p:spPr>
          <a:xfrm rot="9241200">
            <a:off x="1189800" y="1668960"/>
            <a:ext cx="20520" cy="170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83"/>
          <p:cNvSpPr/>
          <p:nvPr/>
        </p:nvSpPr>
        <p:spPr>
          <a:xfrm rot="19981800">
            <a:off x="1204200" y="1658880"/>
            <a:ext cx="20520" cy="171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84"/>
          <p:cNvSpPr/>
          <p:nvPr/>
        </p:nvSpPr>
        <p:spPr>
          <a:xfrm rot="19772400">
            <a:off x="1101960" y="1616400"/>
            <a:ext cx="82800" cy="716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85"/>
          <p:cNvSpPr/>
          <p:nvPr/>
        </p:nvSpPr>
        <p:spPr>
          <a:xfrm rot="9271200">
            <a:off x="1090800" y="1701720"/>
            <a:ext cx="23400" cy="192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86"/>
          <p:cNvSpPr/>
          <p:nvPr/>
        </p:nvSpPr>
        <p:spPr>
          <a:xfrm rot="9331200">
            <a:off x="1123200" y="1693800"/>
            <a:ext cx="42480" cy="195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87"/>
          <p:cNvSpPr/>
          <p:nvPr/>
        </p:nvSpPr>
        <p:spPr>
          <a:xfrm rot="19772400">
            <a:off x="1014840" y="1667880"/>
            <a:ext cx="82800" cy="65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88"/>
          <p:cNvSpPr/>
          <p:nvPr/>
        </p:nvSpPr>
        <p:spPr>
          <a:xfrm rot="8057400">
            <a:off x="1032840" y="1768680"/>
            <a:ext cx="20160" cy="173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89"/>
          <p:cNvSpPr/>
          <p:nvPr/>
        </p:nvSpPr>
        <p:spPr>
          <a:xfrm rot="18795600">
            <a:off x="1044000" y="1753560"/>
            <a:ext cx="20160" cy="173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90"/>
          <p:cNvSpPr/>
          <p:nvPr/>
        </p:nvSpPr>
        <p:spPr>
          <a:xfrm rot="18580200">
            <a:off x="914400" y="1740240"/>
            <a:ext cx="81360" cy="72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91"/>
          <p:cNvSpPr/>
          <p:nvPr/>
        </p:nvSpPr>
        <p:spPr>
          <a:xfrm rot="8088000">
            <a:off x="955800" y="1830960"/>
            <a:ext cx="23040" cy="195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92"/>
          <p:cNvSpPr/>
          <p:nvPr/>
        </p:nvSpPr>
        <p:spPr>
          <a:xfrm rot="8149800">
            <a:off x="983880" y="1809360"/>
            <a:ext cx="41760" cy="199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93"/>
          <p:cNvSpPr/>
          <p:nvPr/>
        </p:nvSpPr>
        <p:spPr>
          <a:xfrm rot="18580200">
            <a:off x="849600" y="1816920"/>
            <a:ext cx="81360" cy="669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94"/>
          <p:cNvSpPr/>
          <p:nvPr/>
        </p:nvSpPr>
        <p:spPr>
          <a:xfrm rot="3528000">
            <a:off x="894240" y="2802960"/>
            <a:ext cx="25200" cy="173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95"/>
          <p:cNvSpPr/>
          <p:nvPr/>
        </p:nvSpPr>
        <p:spPr>
          <a:xfrm rot="14277600">
            <a:off x="868680" y="2766240"/>
            <a:ext cx="25200" cy="173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96"/>
          <p:cNvSpPr/>
          <p:nvPr/>
        </p:nvSpPr>
        <p:spPr>
          <a:xfrm rot="14104200">
            <a:off x="741960" y="2894760"/>
            <a:ext cx="101520" cy="72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97"/>
          <p:cNvSpPr/>
          <p:nvPr/>
        </p:nvSpPr>
        <p:spPr>
          <a:xfrm rot="3552600">
            <a:off x="957960" y="2905560"/>
            <a:ext cx="28440" cy="196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98"/>
          <p:cNvSpPr/>
          <p:nvPr/>
        </p:nvSpPr>
        <p:spPr>
          <a:xfrm rot="3603000">
            <a:off x="933120" y="2856960"/>
            <a:ext cx="51480" cy="20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99"/>
          <p:cNvSpPr/>
          <p:nvPr/>
        </p:nvSpPr>
        <p:spPr>
          <a:xfrm rot="14104200">
            <a:off x="810000" y="2999160"/>
            <a:ext cx="101520" cy="669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00"/>
          <p:cNvSpPr/>
          <p:nvPr/>
        </p:nvSpPr>
        <p:spPr>
          <a:xfrm rot="3552600">
            <a:off x="817920" y="2705400"/>
            <a:ext cx="28440" cy="196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01"/>
          <p:cNvSpPr/>
          <p:nvPr/>
        </p:nvSpPr>
        <p:spPr>
          <a:xfrm rot="3603000">
            <a:off x="793080" y="2656800"/>
            <a:ext cx="51480" cy="20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02"/>
          <p:cNvSpPr/>
          <p:nvPr/>
        </p:nvSpPr>
        <p:spPr>
          <a:xfrm rot="14104200">
            <a:off x="669960" y="2799000"/>
            <a:ext cx="101520" cy="669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03"/>
          <p:cNvSpPr/>
          <p:nvPr/>
        </p:nvSpPr>
        <p:spPr>
          <a:xfrm rot="5255400">
            <a:off x="762480" y="2526480"/>
            <a:ext cx="20160" cy="174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04"/>
          <p:cNvSpPr/>
          <p:nvPr/>
        </p:nvSpPr>
        <p:spPr>
          <a:xfrm rot="15993600">
            <a:off x="758520" y="2496600"/>
            <a:ext cx="20160" cy="174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05"/>
          <p:cNvSpPr/>
          <p:nvPr/>
        </p:nvSpPr>
        <p:spPr>
          <a:xfrm rot="15775800">
            <a:off x="612360" y="2571120"/>
            <a:ext cx="81360" cy="72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06"/>
          <p:cNvSpPr/>
          <p:nvPr/>
        </p:nvSpPr>
        <p:spPr>
          <a:xfrm rot="5287200">
            <a:off x="762480" y="2620080"/>
            <a:ext cx="22680" cy="197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107"/>
          <p:cNvSpPr/>
          <p:nvPr/>
        </p:nvSpPr>
        <p:spPr>
          <a:xfrm rot="5350200">
            <a:off x="764640" y="2579040"/>
            <a:ext cx="41400" cy="200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108"/>
          <p:cNvSpPr/>
          <p:nvPr/>
        </p:nvSpPr>
        <p:spPr>
          <a:xfrm rot="15775800">
            <a:off x="621720" y="2671200"/>
            <a:ext cx="81360" cy="67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09"/>
          <p:cNvSpPr/>
          <p:nvPr/>
        </p:nvSpPr>
        <p:spPr>
          <a:xfrm rot="5287200">
            <a:off x="738360" y="2425680"/>
            <a:ext cx="22680" cy="197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10"/>
          <p:cNvSpPr/>
          <p:nvPr/>
        </p:nvSpPr>
        <p:spPr>
          <a:xfrm rot="5350200">
            <a:off x="740520" y="2384640"/>
            <a:ext cx="41400" cy="200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111"/>
          <p:cNvSpPr/>
          <p:nvPr/>
        </p:nvSpPr>
        <p:spPr>
          <a:xfrm rot="15775800">
            <a:off x="597600" y="2476800"/>
            <a:ext cx="81360" cy="67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12"/>
          <p:cNvSpPr/>
          <p:nvPr/>
        </p:nvSpPr>
        <p:spPr>
          <a:xfrm rot="6213000">
            <a:off x="746280" y="2256840"/>
            <a:ext cx="20160" cy="175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13"/>
          <p:cNvSpPr/>
          <p:nvPr/>
        </p:nvSpPr>
        <p:spPr>
          <a:xfrm rot="16949400">
            <a:off x="749520" y="2231280"/>
            <a:ext cx="20160" cy="175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114"/>
          <p:cNvSpPr/>
          <p:nvPr/>
        </p:nvSpPr>
        <p:spPr>
          <a:xfrm rot="16729800">
            <a:off x="600840" y="2274480"/>
            <a:ext cx="81000" cy="73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15"/>
          <p:cNvSpPr/>
          <p:nvPr/>
        </p:nvSpPr>
        <p:spPr>
          <a:xfrm rot="6244200">
            <a:off x="717480" y="2346120"/>
            <a:ext cx="22680" cy="198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116"/>
          <p:cNvSpPr/>
          <p:nvPr/>
        </p:nvSpPr>
        <p:spPr>
          <a:xfrm rot="6307800">
            <a:off x="730080" y="2309040"/>
            <a:ext cx="41040" cy="201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17"/>
          <p:cNvSpPr/>
          <p:nvPr/>
        </p:nvSpPr>
        <p:spPr>
          <a:xfrm rot="16729800">
            <a:off x="583200" y="2373120"/>
            <a:ext cx="81000" cy="67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18"/>
          <p:cNvSpPr/>
          <p:nvPr/>
        </p:nvSpPr>
        <p:spPr>
          <a:xfrm rot="6244200">
            <a:off x="747360" y="2153520"/>
            <a:ext cx="22680" cy="198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19"/>
          <p:cNvSpPr/>
          <p:nvPr/>
        </p:nvSpPr>
        <p:spPr>
          <a:xfrm rot="6307800">
            <a:off x="759960" y="2116440"/>
            <a:ext cx="41040" cy="201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20"/>
          <p:cNvSpPr/>
          <p:nvPr/>
        </p:nvSpPr>
        <p:spPr>
          <a:xfrm rot="16729800">
            <a:off x="613080" y="2180520"/>
            <a:ext cx="81000" cy="67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21"/>
          <p:cNvSpPr/>
          <p:nvPr/>
        </p:nvSpPr>
        <p:spPr>
          <a:xfrm rot="7537200">
            <a:off x="832680" y="2009880"/>
            <a:ext cx="20160" cy="174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22"/>
          <p:cNvSpPr/>
          <p:nvPr/>
        </p:nvSpPr>
        <p:spPr>
          <a:xfrm rot="18275400">
            <a:off x="842040" y="1992240"/>
            <a:ext cx="20160" cy="174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23"/>
          <p:cNvSpPr/>
          <p:nvPr/>
        </p:nvSpPr>
        <p:spPr>
          <a:xfrm rot="18057000">
            <a:off x="704160" y="1993680"/>
            <a:ext cx="81000" cy="73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24"/>
          <p:cNvSpPr/>
          <p:nvPr/>
        </p:nvSpPr>
        <p:spPr>
          <a:xfrm rot="7568400">
            <a:off x="767880" y="2082240"/>
            <a:ext cx="22680" cy="196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125"/>
          <p:cNvSpPr/>
          <p:nvPr/>
        </p:nvSpPr>
        <p:spPr>
          <a:xfrm rot="7631400">
            <a:off x="792360" y="2055240"/>
            <a:ext cx="41400" cy="20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126"/>
          <p:cNvSpPr/>
          <p:nvPr/>
        </p:nvSpPr>
        <p:spPr>
          <a:xfrm rot="18057000">
            <a:off x="651600" y="2078640"/>
            <a:ext cx="81000" cy="67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27"/>
          <p:cNvSpPr/>
          <p:nvPr/>
        </p:nvSpPr>
        <p:spPr>
          <a:xfrm rot="7568400">
            <a:off x="868680" y="1914480"/>
            <a:ext cx="22680" cy="196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128"/>
          <p:cNvSpPr/>
          <p:nvPr/>
        </p:nvSpPr>
        <p:spPr>
          <a:xfrm rot="7631400">
            <a:off x="892800" y="1887480"/>
            <a:ext cx="41400" cy="20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29"/>
          <p:cNvSpPr/>
          <p:nvPr/>
        </p:nvSpPr>
        <p:spPr>
          <a:xfrm rot="18057000">
            <a:off x="752040" y="1911240"/>
            <a:ext cx="81000" cy="67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30"/>
          <p:cNvSpPr/>
          <p:nvPr/>
        </p:nvSpPr>
        <p:spPr>
          <a:xfrm rot="2476200">
            <a:off x="1040400" y="2979360"/>
            <a:ext cx="20880" cy="168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31"/>
          <p:cNvSpPr/>
          <p:nvPr/>
        </p:nvSpPr>
        <p:spPr>
          <a:xfrm rot="13218600">
            <a:off x="1013400" y="2959560"/>
            <a:ext cx="20880" cy="168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32"/>
          <p:cNvSpPr/>
          <p:nvPr/>
        </p:nvSpPr>
        <p:spPr>
          <a:xfrm rot="13015200">
            <a:off x="921600" y="3105720"/>
            <a:ext cx="84240" cy="70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33"/>
          <p:cNvSpPr/>
          <p:nvPr/>
        </p:nvSpPr>
        <p:spPr>
          <a:xfrm rot="2506200">
            <a:off x="1118520" y="3042720"/>
            <a:ext cx="23400" cy="190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34"/>
          <p:cNvSpPr/>
          <p:nvPr/>
        </p:nvSpPr>
        <p:spPr>
          <a:xfrm rot="2565000">
            <a:off x="1086840" y="3005280"/>
            <a:ext cx="42840" cy="194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35"/>
          <p:cNvSpPr/>
          <p:nvPr/>
        </p:nvSpPr>
        <p:spPr>
          <a:xfrm rot="13015200">
            <a:off x="1000800" y="3171600"/>
            <a:ext cx="84240" cy="64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36"/>
          <p:cNvSpPr/>
          <p:nvPr/>
        </p:nvSpPr>
        <p:spPr>
          <a:xfrm rot="969000">
            <a:off x="1195920" y="3072240"/>
            <a:ext cx="20880" cy="167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37"/>
          <p:cNvSpPr/>
          <p:nvPr/>
        </p:nvSpPr>
        <p:spPr>
          <a:xfrm rot="11712000">
            <a:off x="1169280" y="3067200"/>
            <a:ext cx="20880" cy="167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38"/>
          <p:cNvSpPr/>
          <p:nvPr/>
        </p:nvSpPr>
        <p:spPr>
          <a:xfrm rot="11512200">
            <a:off x="1126440" y="3228840"/>
            <a:ext cx="84960" cy="69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39"/>
          <p:cNvSpPr/>
          <p:nvPr/>
        </p:nvSpPr>
        <p:spPr>
          <a:xfrm rot="997800">
            <a:off x="1298880" y="3094920"/>
            <a:ext cx="23760" cy="188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40"/>
          <p:cNvSpPr/>
          <p:nvPr/>
        </p:nvSpPr>
        <p:spPr>
          <a:xfrm rot="1055400">
            <a:off x="1253520" y="3070080"/>
            <a:ext cx="43200" cy="192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141"/>
          <p:cNvSpPr/>
          <p:nvPr/>
        </p:nvSpPr>
        <p:spPr>
          <a:xfrm rot="11512200">
            <a:off x="1225800" y="3255120"/>
            <a:ext cx="84960" cy="64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42"/>
          <p:cNvSpPr/>
          <p:nvPr/>
        </p:nvSpPr>
        <p:spPr>
          <a:xfrm rot="969000">
            <a:off x="1384560" y="3147840"/>
            <a:ext cx="20880" cy="167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143"/>
          <p:cNvSpPr/>
          <p:nvPr/>
        </p:nvSpPr>
        <p:spPr>
          <a:xfrm rot="11712000">
            <a:off x="1357920" y="3143160"/>
            <a:ext cx="20880" cy="167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144"/>
          <p:cNvSpPr/>
          <p:nvPr/>
        </p:nvSpPr>
        <p:spPr>
          <a:xfrm rot="11512200">
            <a:off x="1315080" y="3304440"/>
            <a:ext cx="84960" cy="69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45"/>
          <p:cNvSpPr/>
          <p:nvPr/>
        </p:nvSpPr>
        <p:spPr>
          <a:xfrm rot="997800">
            <a:off x="1487520" y="3170880"/>
            <a:ext cx="23760" cy="188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146"/>
          <p:cNvSpPr/>
          <p:nvPr/>
        </p:nvSpPr>
        <p:spPr>
          <a:xfrm rot="1055400">
            <a:off x="1442160" y="3145680"/>
            <a:ext cx="43200" cy="192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47"/>
          <p:cNvSpPr/>
          <p:nvPr/>
        </p:nvSpPr>
        <p:spPr>
          <a:xfrm rot="11512200">
            <a:off x="1414440" y="3330720"/>
            <a:ext cx="84960" cy="64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48"/>
          <p:cNvSpPr/>
          <p:nvPr/>
        </p:nvSpPr>
        <p:spPr>
          <a:xfrm rot="21162000">
            <a:off x="1594800" y="3127680"/>
            <a:ext cx="27720" cy="221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149"/>
          <p:cNvSpPr/>
          <p:nvPr/>
        </p:nvSpPr>
        <p:spPr>
          <a:xfrm rot="21219600">
            <a:off x="1534320" y="3117960"/>
            <a:ext cx="50400" cy="225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50"/>
          <p:cNvSpPr/>
          <p:nvPr/>
        </p:nvSpPr>
        <p:spPr>
          <a:xfrm rot="10074000">
            <a:off x="1570680" y="3324600"/>
            <a:ext cx="98640" cy="759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51"/>
          <p:cNvSpPr/>
          <p:nvPr/>
        </p:nvSpPr>
        <p:spPr>
          <a:xfrm rot="2260200">
            <a:off x="1897920" y="1902240"/>
            <a:ext cx="20880" cy="168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52"/>
          <p:cNvSpPr/>
          <p:nvPr/>
        </p:nvSpPr>
        <p:spPr>
          <a:xfrm rot="13002000">
            <a:off x="1870920" y="1884960"/>
            <a:ext cx="20880" cy="168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153"/>
          <p:cNvSpPr/>
          <p:nvPr/>
        </p:nvSpPr>
        <p:spPr>
          <a:xfrm rot="12800400">
            <a:off x="1785240" y="2034000"/>
            <a:ext cx="84240" cy="70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54"/>
          <p:cNvSpPr/>
          <p:nvPr/>
        </p:nvSpPr>
        <p:spPr>
          <a:xfrm rot="2290200">
            <a:off x="1981080" y="1960200"/>
            <a:ext cx="23400" cy="190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155"/>
          <p:cNvSpPr/>
          <p:nvPr/>
        </p:nvSpPr>
        <p:spPr>
          <a:xfrm rot="2347800">
            <a:off x="1947240" y="1924560"/>
            <a:ext cx="42840" cy="193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156"/>
          <p:cNvSpPr/>
          <p:nvPr/>
        </p:nvSpPr>
        <p:spPr>
          <a:xfrm rot="12800400">
            <a:off x="1868760" y="2094840"/>
            <a:ext cx="84240" cy="64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157"/>
          <p:cNvSpPr/>
          <p:nvPr/>
        </p:nvSpPr>
        <p:spPr>
          <a:xfrm rot="3846600">
            <a:off x="2081520" y="2067480"/>
            <a:ext cx="20520" cy="172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158"/>
          <p:cNvSpPr/>
          <p:nvPr/>
        </p:nvSpPr>
        <p:spPr>
          <a:xfrm rot="14586000">
            <a:off x="2064240" y="2037960"/>
            <a:ext cx="20520" cy="172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59"/>
          <p:cNvSpPr/>
          <p:nvPr/>
        </p:nvSpPr>
        <p:spPr>
          <a:xfrm rot="14375400">
            <a:off x="1937520" y="2153880"/>
            <a:ext cx="82800" cy="716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60"/>
          <p:cNvSpPr/>
          <p:nvPr/>
        </p:nvSpPr>
        <p:spPr>
          <a:xfrm rot="3876600">
            <a:off x="2124000" y="2153520"/>
            <a:ext cx="23040" cy="194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61"/>
          <p:cNvSpPr/>
          <p:nvPr/>
        </p:nvSpPr>
        <p:spPr>
          <a:xfrm rot="3937800">
            <a:off x="2109240" y="2111040"/>
            <a:ext cx="42120" cy="198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162"/>
          <p:cNvSpPr/>
          <p:nvPr/>
        </p:nvSpPr>
        <p:spPr>
          <a:xfrm rot="14375400">
            <a:off x="1986120" y="2244240"/>
            <a:ext cx="82800" cy="66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63"/>
          <p:cNvSpPr/>
          <p:nvPr/>
        </p:nvSpPr>
        <p:spPr>
          <a:xfrm rot="5337600">
            <a:off x="2154600" y="2307600"/>
            <a:ext cx="20160" cy="174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164"/>
          <p:cNvSpPr/>
          <p:nvPr/>
        </p:nvSpPr>
        <p:spPr>
          <a:xfrm rot="16075200">
            <a:off x="2151360" y="2278080"/>
            <a:ext cx="20160" cy="174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165"/>
          <p:cNvSpPr/>
          <p:nvPr/>
        </p:nvSpPr>
        <p:spPr>
          <a:xfrm rot="15857400">
            <a:off x="2004480" y="2349360"/>
            <a:ext cx="81360" cy="73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66"/>
          <p:cNvSpPr/>
          <p:nvPr/>
        </p:nvSpPr>
        <p:spPr>
          <a:xfrm rot="5369400">
            <a:off x="2152080" y="2400840"/>
            <a:ext cx="22680" cy="197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167"/>
          <p:cNvSpPr/>
          <p:nvPr/>
        </p:nvSpPr>
        <p:spPr>
          <a:xfrm rot="5433000">
            <a:off x="2154960" y="2360160"/>
            <a:ext cx="41400" cy="200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68"/>
          <p:cNvSpPr/>
          <p:nvPr/>
        </p:nvSpPr>
        <p:spPr>
          <a:xfrm rot="15857400">
            <a:off x="2011320" y="2450160"/>
            <a:ext cx="81360" cy="67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69"/>
          <p:cNvSpPr/>
          <p:nvPr/>
        </p:nvSpPr>
        <p:spPr>
          <a:xfrm rot="32400">
            <a:off x="1454400" y="1791720"/>
            <a:ext cx="20880" cy="167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170"/>
          <p:cNvSpPr/>
          <p:nvPr/>
        </p:nvSpPr>
        <p:spPr>
          <a:xfrm rot="10774800">
            <a:off x="1405080" y="1800000"/>
            <a:ext cx="20880" cy="167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71"/>
          <p:cNvSpPr/>
          <p:nvPr/>
        </p:nvSpPr>
        <p:spPr>
          <a:xfrm rot="10573800">
            <a:off x="1387800" y="1937520"/>
            <a:ext cx="118080" cy="88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172"/>
          <p:cNvSpPr/>
          <p:nvPr/>
        </p:nvSpPr>
        <p:spPr>
          <a:xfrm rot="21575400">
            <a:off x="1552320" y="1756080"/>
            <a:ext cx="23760" cy="189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73"/>
          <p:cNvSpPr/>
          <p:nvPr/>
        </p:nvSpPr>
        <p:spPr>
          <a:xfrm rot="11571600">
            <a:off x="1517760" y="2951640"/>
            <a:ext cx="20880" cy="167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74"/>
          <p:cNvSpPr/>
          <p:nvPr/>
        </p:nvSpPr>
        <p:spPr>
          <a:xfrm rot="714600">
            <a:off x="1543320" y="2954520"/>
            <a:ext cx="20880" cy="167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75"/>
          <p:cNvSpPr/>
          <p:nvPr/>
        </p:nvSpPr>
        <p:spPr>
          <a:xfrm rot="514800">
            <a:off x="1515600" y="2890080"/>
            <a:ext cx="84600" cy="69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176"/>
          <p:cNvSpPr/>
          <p:nvPr/>
        </p:nvSpPr>
        <p:spPr>
          <a:xfrm rot="11601000">
            <a:off x="1410120" y="2913480"/>
            <a:ext cx="23760" cy="188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77"/>
          <p:cNvSpPr/>
          <p:nvPr/>
        </p:nvSpPr>
        <p:spPr>
          <a:xfrm rot="11658600">
            <a:off x="1437120" y="2932920"/>
            <a:ext cx="43200" cy="192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78"/>
          <p:cNvSpPr/>
          <p:nvPr/>
        </p:nvSpPr>
        <p:spPr>
          <a:xfrm rot="514800">
            <a:off x="1414800" y="2874960"/>
            <a:ext cx="84600" cy="64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179"/>
          <p:cNvSpPr/>
          <p:nvPr/>
        </p:nvSpPr>
        <p:spPr>
          <a:xfrm rot="12958200">
            <a:off x="1207080" y="2843280"/>
            <a:ext cx="20880" cy="168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80"/>
          <p:cNvSpPr/>
          <p:nvPr/>
        </p:nvSpPr>
        <p:spPr>
          <a:xfrm rot="2100000">
            <a:off x="1234800" y="2859840"/>
            <a:ext cx="20880" cy="168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81"/>
          <p:cNvSpPr/>
          <p:nvPr/>
        </p:nvSpPr>
        <p:spPr>
          <a:xfrm rot="1898400">
            <a:off x="1253880" y="2806920"/>
            <a:ext cx="84240" cy="70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82"/>
          <p:cNvSpPr/>
          <p:nvPr/>
        </p:nvSpPr>
        <p:spPr>
          <a:xfrm rot="12987000">
            <a:off x="1119960" y="2765880"/>
            <a:ext cx="23400" cy="190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183"/>
          <p:cNvSpPr/>
          <p:nvPr/>
        </p:nvSpPr>
        <p:spPr>
          <a:xfrm rot="13045800">
            <a:off x="1135080" y="2797560"/>
            <a:ext cx="42840" cy="193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84"/>
          <p:cNvSpPr/>
          <p:nvPr/>
        </p:nvSpPr>
        <p:spPr>
          <a:xfrm rot="1898400">
            <a:off x="1168560" y="2754000"/>
            <a:ext cx="84240" cy="64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85"/>
          <p:cNvSpPr/>
          <p:nvPr/>
        </p:nvSpPr>
        <p:spPr>
          <a:xfrm rot="16101000">
            <a:off x="959760" y="2456280"/>
            <a:ext cx="20160" cy="174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186"/>
          <p:cNvSpPr/>
          <p:nvPr/>
        </p:nvSpPr>
        <p:spPr>
          <a:xfrm rot="5239200">
            <a:off x="963360" y="2486160"/>
            <a:ext cx="20160" cy="174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187"/>
          <p:cNvSpPr/>
          <p:nvPr/>
        </p:nvSpPr>
        <p:spPr>
          <a:xfrm rot="5020800">
            <a:off x="1048320" y="2514960"/>
            <a:ext cx="81360" cy="73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88"/>
          <p:cNvSpPr/>
          <p:nvPr/>
        </p:nvSpPr>
        <p:spPr>
          <a:xfrm rot="16132800">
            <a:off x="958320" y="2340360"/>
            <a:ext cx="22680" cy="197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189"/>
          <p:cNvSpPr/>
          <p:nvPr/>
        </p:nvSpPr>
        <p:spPr>
          <a:xfrm rot="16195800">
            <a:off x="937440" y="2377800"/>
            <a:ext cx="41400" cy="200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190"/>
          <p:cNvSpPr/>
          <p:nvPr/>
        </p:nvSpPr>
        <p:spPr>
          <a:xfrm rot="5020800">
            <a:off x="1040400" y="2420280"/>
            <a:ext cx="81360" cy="67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91"/>
          <p:cNvSpPr/>
          <p:nvPr/>
        </p:nvSpPr>
        <p:spPr>
          <a:xfrm rot="8418000">
            <a:off x="1980720" y="2782800"/>
            <a:ext cx="20520" cy="172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92"/>
          <p:cNvSpPr/>
          <p:nvPr/>
        </p:nvSpPr>
        <p:spPr>
          <a:xfrm rot="19157400">
            <a:off x="1992600" y="2769480"/>
            <a:ext cx="20160" cy="172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193"/>
          <p:cNvSpPr/>
          <p:nvPr/>
        </p:nvSpPr>
        <p:spPr>
          <a:xfrm rot="18943800">
            <a:off x="1870560" y="2746440"/>
            <a:ext cx="81720" cy="72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94"/>
          <p:cNvSpPr/>
          <p:nvPr/>
        </p:nvSpPr>
        <p:spPr>
          <a:xfrm rot="8449200">
            <a:off x="1896120" y="2837160"/>
            <a:ext cx="23040" cy="194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95"/>
          <p:cNvSpPr/>
          <p:nvPr/>
        </p:nvSpPr>
        <p:spPr>
          <a:xfrm rot="8510400">
            <a:off x="1926000" y="2819520"/>
            <a:ext cx="41760" cy="198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96"/>
          <p:cNvSpPr/>
          <p:nvPr/>
        </p:nvSpPr>
        <p:spPr>
          <a:xfrm rot="18943800">
            <a:off x="1798200" y="2815920"/>
            <a:ext cx="81720" cy="669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97"/>
          <p:cNvSpPr/>
          <p:nvPr/>
        </p:nvSpPr>
        <p:spPr>
          <a:xfrm rot="18786600">
            <a:off x="1049400" y="2029320"/>
            <a:ext cx="20160" cy="173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98"/>
          <p:cNvSpPr/>
          <p:nvPr/>
        </p:nvSpPr>
        <p:spPr>
          <a:xfrm rot="7924800">
            <a:off x="1038240" y="2044440"/>
            <a:ext cx="20160" cy="173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99"/>
          <p:cNvSpPr/>
          <p:nvPr/>
        </p:nvSpPr>
        <p:spPr>
          <a:xfrm rot="7708800">
            <a:off x="1107720" y="2157120"/>
            <a:ext cx="81360" cy="72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00"/>
          <p:cNvSpPr/>
          <p:nvPr/>
        </p:nvSpPr>
        <p:spPr>
          <a:xfrm rot="18817800">
            <a:off x="1122120" y="1943640"/>
            <a:ext cx="22680" cy="195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201"/>
          <p:cNvSpPr/>
          <p:nvPr/>
        </p:nvSpPr>
        <p:spPr>
          <a:xfrm rot="18879600">
            <a:off x="1075680" y="1962360"/>
            <a:ext cx="41760" cy="199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202"/>
          <p:cNvSpPr/>
          <p:nvPr/>
        </p:nvSpPr>
        <p:spPr>
          <a:xfrm rot="7708800">
            <a:off x="1171080" y="2085120"/>
            <a:ext cx="81360" cy="669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203"/>
          <p:cNvSpPr/>
          <p:nvPr/>
        </p:nvSpPr>
        <p:spPr>
          <a:xfrm rot="20040600">
            <a:off x="1294560" y="1858680"/>
            <a:ext cx="21600" cy="164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04"/>
          <p:cNvSpPr/>
          <p:nvPr/>
        </p:nvSpPr>
        <p:spPr>
          <a:xfrm rot="9186000">
            <a:off x="1236960" y="1875960"/>
            <a:ext cx="21600" cy="164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205"/>
          <p:cNvSpPr/>
          <p:nvPr/>
        </p:nvSpPr>
        <p:spPr>
          <a:xfrm rot="8993400">
            <a:off x="1250280" y="1994760"/>
            <a:ext cx="120600" cy="86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06"/>
          <p:cNvSpPr/>
          <p:nvPr/>
        </p:nvSpPr>
        <p:spPr>
          <a:xfrm rot="7324200">
            <a:off x="2132640" y="2571840"/>
            <a:ext cx="20160" cy="174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07"/>
          <p:cNvSpPr/>
          <p:nvPr/>
        </p:nvSpPr>
        <p:spPr>
          <a:xfrm rot="18062400">
            <a:off x="2141280" y="2552760"/>
            <a:ext cx="20160" cy="174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208"/>
          <p:cNvSpPr/>
          <p:nvPr/>
        </p:nvSpPr>
        <p:spPr>
          <a:xfrm rot="17843400">
            <a:off x="2000880" y="2560680"/>
            <a:ext cx="81000" cy="73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209"/>
          <p:cNvSpPr/>
          <p:nvPr/>
        </p:nvSpPr>
        <p:spPr>
          <a:xfrm rot="7356000">
            <a:off x="2073600" y="2647440"/>
            <a:ext cx="22680" cy="196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10"/>
          <p:cNvSpPr/>
          <p:nvPr/>
        </p:nvSpPr>
        <p:spPr>
          <a:xfrm rot="7418400">
            <a:off x="2095920" y="2619000"/>
            <a:ext cx="41400" cy="200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11"/>
          <p:cNvSpPr/>
          <p:nvPr/>
        </p:nvSpPr>
        <p:spPr>
          <a:xfrm rot="17843400">
            <a:off x="1953360" y="2648520"/>
            <a:ext cx="81000" cy="67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212"/>
          <p:cNvSpPr/>
          <p:nvPr/>
        </p:nvSpPr>
        <p:spPr>
          <a:xfrm rot="9912000">
            <a:off x="1771560" y="2915280"/>
            <a:ext cx="20880" cy="169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213"/>
          <p:cNvSpPr/>
          <p:nvPr/>
        </p:nvSpPr>
        <p:spPr>
          <a:xfrm rot="20653800">
            <a:off x="1789560" y="2907720"/>
            <a:ext cx="20880" cy="169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214"/>
          <p:cNvSpPr/>
          <p:nvPr/>
        </p:nvSpPr>
        <p:spPr>
          <a:xfrm rot="20448000">
            <a:off x="1706400" y="2854440"/>
            <a:ext cx="83520" cy="709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215"/>
          <p:cNvSpPr/>
          <p:nvPr/>
        </p:nvSpPr>
        <p:spPr>
          <a:xfrm rot="9941400">
            <a:off x="1665720" y="2929320"/>
            <a:ext cx="23400" cy="190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216"/>
          <p:cNvSpPr/>
          <p:nvPr/>
        </p:nvSpPr>
        <p:spPr>
          <a:xfrm rot="10000200">
            <a:off x="1698480" y="2928960"/>
            <a:ext cx="42840" cy="1940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17"/>
          <p:cNvSpPr/>
          <p:nvPr/>
        </p:nvSpPr>
        <p:spPr>
          <a:xfrm rot="20448000">
            <a:off x="1610640" y="2887200"/>
            <a:ext cx="83520" cy="65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18"/>
          <p:cNvSpPr/>
          <p:nvPr/>
        </p:nvSpPr>
        <p:spPr>
          <a:xfrm rot="14476800">
            <a:off x="1048320" y="2674800"/>
            <a:ext cx="20520" cy="171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219"/>
          <p:cNvSpPr/>
          <p:nvPr/>
        </p:nvSpPr>
        <p:spPr>
          <a:xfrm rot="3616800">
            <a:off x="1067400" y="2703600"/>
            <a:ext cx="20520" cy="171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220"/>
          <p:cNvSpPr/>
          <p:nvPr/>
        </p:nvSpPr>
        <p:spPr>
          <a:xfrm rot="3406800">
            <a:off x="1127880" y="2683440"/>
            <a:ext cx="82800" cy="716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21"/>
          <p:cNvSpPr/>
          <p:nvPr/>
        </p:nvSpPr>
        <p:spPr>
          <a:xfrm rot="14507400">
            <a:off x="998280" y="2568600"/>
            <a:ext cx="23040" cy="193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22"/>
          <p:cNvSpPr/>
          <p:nvPr/>
        </p:nvSpPr>
        <p:spPr>
          <a:xfrm rot="14568000">
            <a:off x="996480" y="2606760"/>
            <a:ext cx="42120" cy="197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223"/>
          <p:cNvSpPr/>
          <p:nvPr/>
        </p:nvSpPr>
        <p:spPr>
          <a:xfrm rot="3406800">
            <a:off x="1075680" y="2601000"/>
            <a:ext cx="82800" cy="65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24"/>
          <p:cNvSpPr/>
          <p:nvPr/>
        </p:nvSpPr>
        <p:spPr>
          <a:xfrm rot="16964400">
            <a:off x="974160" y="2252160"/>
            <a:ext cx="20160" cy="175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225"/>
          <p:cNvSpPr/>
          <p:nvPr/>
        </p:nvSpPr>
        <p:spPr>
          <a:xfrm rot="6102000">
            <a:off x="971280" y="2278080"/>
            <a:ext cx="20160" cy="175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226"/>
          <p:cNvSpPr/>
          <p:nvPr/>
        </p:nvSpPr>
        <p:spPr>
          <a:xfrm rot="5881800">
            <a:off x="1059120" y="2335680"/>
            <a:ext cx="81000" cy="73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27"/>
          <p:cNvSpPr/>
          <p:nvPr/>
        </p:nvSpPr>
        <p:spPr>
          <a:xfrm rot="16996200">
            <a:off x="999000" y="2140200"/>
            <a:ext cx="22680" cy="198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228"/>
          <p:cNvSpPr/>
          <p:nvPr/>
        </p:nvSpPr>
        <p:spPr>
          <a:xfrm rot="17059800">
            <a:off x="968760" y="2174040"/>
            <a:ext cx="41040" cy="201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229"/>
          <p:cNvSpPr/>
          <p:nvPr/>
        </p:nvSpPr>
        <p:spPr>
          <a:xfrm rot="5881800">
            <a:off x="1075680" y="2242440"/>
            <a:ext cx="81000" cy="67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30"/>
          <p:cNvSpPr/>
          <p:nvPr/>
        </p:nvSpPr>
        <p:spPr>
          <a:xfrm rot="1135200">
            <a:off x="1686960" y="1805400"/>
            <a:ext cx="20880" cy="167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31"/>
          <p:cNvSpPr/>
          <p:nvPr/>
        </p:nvSpPr>
        <p:spPr>
          <a:xfrm rot="11878200">
            <a:off x="1603080" y="1776600"/>
            <a:ext cx="20880" cy="167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32"/>
          <p:cNvSpPr/>
          <p:nvPr/>
        </p:nvSpPr>
        <p:spPr>
          <a:xfrm rot="11678400">
            <a:off x="1542600" y="1913760"/>
            <a:ext cx="113400" cy="101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33"/>
          <p:cNvSpPr/>
          <p:nvPr/>
        </p:nvSpPr>
        <p:spPr>
          <a:xfrm rot="1164000">
            <a:off x="1788480" y="1833480"/>
            <a:ext cx="23760" cy="188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4"/>
          <p:cNvSpPr/>
          <p:nvPr/>
        </p:nvSpPr>
        <p:spPr>
          <a:xfrm rot="1221600">
            <a:off x="1744200" y="1806840"/>
            <a:ext cx="43200" cy="192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35"/>
          <p:cNvSpPr/>
          <p:nvPr/>
        </p:nvSpPr>
        <p:spPr>
          <a:xfrm rot="11678400">
            <a:off x="1709280" y="1991160"/>
            <a:ext cx="84960" cy="64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236"/>
          <p:cNvSpPr/>
          <p:nvPr/>
        </p:nvSpPr>
        <p:spPr>
          <a:xfrm rot="12764400">
            <a:off x="1284480" y="2873880"/>
            <a:ext cx="23040" cy="22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237"/>
          <p:cNvSpPr/>
          <p:nvPr/>
        </p:nvSpPr>
        <p:spPr>
          <a:xfrm rot="12833400">
            <a:off x="1301400" y="2905560"/>
            <a:ext cx="42120" cy="224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38"/>
          <p:cNvSpPr/>
          <p:nvPr/>
        </p:nvSpPr>
        <p:spPr>
          <a:xfrm rot="1623000">
            <a:off x="1331640" y="2848680"/>
            <a:ext cx="83160" cy="75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239"/>
          <p:cNvSpPr/>
          <p:nvPr/>
        </p:nvSpPr>
        <p:spPr>
          <a:xfrm rot="114000">
            <a:off x="563040" y="5591520"/>
            <a:ext cx="1033200" cy="490320"/>
          </a:xfrm>
          <a:prstGeom prst="cloudCallout">
            <a:avLst>
              <a:gd name="adj1" fmla="val -47861"/>
              <a:gd name="adj2" fmla="val -31009"/>
            </a:avLst>
          </a:prstGeom>
          <a:solidFill>
            <a:srgbClr val="ff0000">
              <a:alpha val="97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240"/>
          <p:cNvSpPr/>
          <p:nvPr/>
        </p:nvSpPr>
        <p:spPr>
          <a:xfrm flipV="1" rot="114000">
            <a:off x="745560" y="5623200"/>
            <a:ext cx="149040" cy="9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241"/>
          <p:cNvSpPr/>
          <p:nvPr/>
        </p:nvSpPr>
        <p:spPr>
          <a:xfrm flipV="1" rot="114000">
            <a:off x="1212480" y="5599440"/>
            <a:ext cx="146880" cy="9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242"/>
          <p:cNvSpPr/>
          <p:nvPr/>
        </p:nvSpPr>
        <p:spPr>
          <a:xfrm rot="696600">
            <a:off x="1302840" y="54334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29" name="CustomShape 243"/>
          <p:cNvSpPr/>
          <p:nvPr/>
        </p:nvSpPr>
        <p:spPr>
          <a:xfrm rot="696600">
            <a:off x="1254960" y="53892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30" name="CustomShape 244"/>
          <p:cNvSpPr/>
          <p:nvPr/>
        </p:nvSpPr>
        <p:spPr>
          <a:xfrm rot="696600">
            <a:off x="1289880" y="47584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</p:sp>
      <p:sp>
        <p:nvSpPr>
          <p:cNvPr id="331" name="CustomShape 245"/>
          <p:cNvSpPr/>
          <p:nvPr/>
        </p:nvSpPr>
        <p:spPr>
          <a:xfrm rot="696600">
            <a:off x="920880" y="54248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32" name="CustomShape 246"/>
          <p:cNvSpPr/>
          <p:nvPr/>
        </p:nvSpPr>
        <p:spPr>
          <a:xfrm rot="696600">
            <a:off x="959760" y="536616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33" name="CustomShape 247"/>
          <p:cNvSpPr/>
          <p:nvPr/>
        </p:nvSpPr>
        <p:spPr>
          <a:xfrm rot="696600">
            <a:off x="1024200" y="53074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34" name="CustomShape 248"/>
          <p:cNvSpPr/>
          <p:nvPr/>
        </p:nvSpPr>
        <p:spPr>
          <a:xfrm rot="696600">
            <a:off x="1094400" y="52578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35" name="CustomShape 249"/>
          <p:cNvSpPr/>
          <p:nvPr/>
        </p:nvSpPr>
        <p:spPr>
          <a:xfrm rot="696600">
            <a:off x="1175040" y="52178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36" name="Line 250"/>
          <p:cNvSpPr/>
          <p:nvPr/>
        </p:nvSpPr>
        <p:spPr>
          <a:xfrm>
            <a:off x="1197360" y="4461120"/>
            <a:ext cx="197280" cy="4068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37" name="CustomShape 251"/>
          <p:cNvSpPr/>
          <p:nvPr/>
        </p:nvSpPr>
        <p:spPr>
          <a:xfrm rot="696600">
            <a:off x="1243080" y="516096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38" name="CustomShape 252"/>
          <p:cNvSpPr/>
          <p:nvPr/>
        </p:nvSpPr>
        <p:spPr>
          <a:xfrm rot="696600">
            <a:off x="1339200" y="470916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39" name="CustomShape 253"/>
          <p:cNvSpPr/>
          <p:nvPr/>
        </p:nvSpPr>
        <p:spPr>
          <a:xfrm rot="696600">
            <a:off x="1406160" y="46558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40" name="CustomShape 254"/>
          <p:cNvSpPr/>
          <p:nvPr/>
        </p:nvSpPr>
        <p:spPr>
          <a:xfrm rot="696600">
            <a:off x="1393920" y="45864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41" name="CustomShape 255"/>
          <p:cNvSpPr/>
          <p:nvPr/>
        </p:nvSpPr>
        <p:spPr>
          <a:xfrm rot="696600">
            <a:off x="1407240" y="42350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42" name="CustomShape 256"/>
          <p:cNvSpPr/>
          <p:nvPr/>
        </p:nvSpPr>
        <p:spPr>
          <a:xfrm rot="696600">
            <a:off x="1474920" y="419652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43" name="CustomShape 257"/>
          <p:cNvSpPr/>
          <p:nvPr/>
        </p:nvSpPr>
        <p:spPr>
          <a:xfrm rot="696600">
            <a:off x="1518480" y="413712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44" name="CustomShape 258"/>
          <p:cNvSpPr/>
          <p:nvPr/>
        </p:nvSpPr>
        <p:spPr>
          <a:xfrm rot="696600">
            <a:off x="1486440" y="40622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45" name="CustomShape 259"/>
          <p:cNvSpPr/>
          <p:nvPr/>
        </p:nvSpPr>
        <p:spPr>
          <a:xfrm rot="696600">
            <a:off x="1603440" y="36558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46" name="CustomShape 260"/>
          <p:cNvSpPr/>
          <p:nvPr/>
        </p:nvSpPr>
        <p:spPr>
          <a:xfrm rot="696600">
            <a:off x="1668600" y="360036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47" name="CustomShape 261"/>
          <p:cNvSpPr/>
          <p:nvPr/>
        </p:nvSpPr>
        <p:spPr>
          <a:xfrm rot="696600">
            <a:off x="1200240" y="53380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48" name="CustomShape 262"/>
          <p:cNvSpPr/>
          <p:nvPr/>
        </p:nvSpPr>
        <p:spPr>
          <a:xfrm rot="696600">
            <a:off x="1129680" y="52808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49" name="CustomShape 263"/>
          <p:cNvSpPr/>
          <p:nvPr/>
        </p:nvSpPr>
        <p:spPr>
          <a:xfrm rot="696600">
            <a:off x="1056240" y="52120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50" name="CustomShape 264"/>
          <p:cNvSpPr/>
          <p:nvPr/>
        </p:nvSpPr>
        <p:spPr>
          <a:xfrm rot="696600">
            <a:off x="1046520" y="51422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51" name="CustomShape 265"/>
          <p:cNvSpPr/>
          <p:nvPr/>
        </p:nvSpPr>
        <p:spPr>
          <a:xfrm rot="696600">
            <a:off x="1093680" y="50850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52" name="CustomShape 266"/>
          <p:cNvSpPr/>
          <p:nvPr/>
        </p:nvSpPr>
        <p:spPr>
          <a:xfrm rot="696600">
            <a:off x="1151640" y="50374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53" name="CustomShape 267"/>
          <p:cNvSpPr/>
          <p:nvPr/>
        </p:nvSpPr>
        <p:spPr>
          <a:xfrm rot="696600">
            <a:off x="1218600" y="498456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54" name="CustomShape 268"/>
          <p:cNvSpPr/>
          <p:nvPr/>
        </p:nvSpPr>
        <p:spPr>
          <a:xfrm rot="696600">
            <a:off x="1285560" y="49316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55" name="CustomShape 269"/>
          <p:cNvSpPr/>
          <p:nvPr/>
        </p:nvSpPr>
        <p:spPr>
          <a:xfrm rot="696600">
            <a:off x="1352880" y="487836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56" name="CustomShape 270"/>
          <p:cNvSpPr/>
          <p:nvPr/>
        </p:nvSpPr>
        <p:spPr>
          <a:xfrm rot="696600">
            <a:off x="1353600" y="445752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57" name="CustomShape 271"/>
          <p:cNvSpPr/>
          <p:nvPr/>
        </p:nvSpPr>
        <p:spPr>
          <a:xfrm rot="696600">
            <a:off x="1421280" y="44190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58" name="CustomShape 272"/>
          <p:cNvSpPr/>
          <p:nvPr/>
        </p:nvSpPr>
        <p:spPr>
          <a:xfrm rot="696600">
            <a:off x="1464840" y="43596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59" name="CustomShape 273"/>
          <p:cNvSpPr/>
          <p:nvPr/>
        </p:nvSpPr>
        <p:spPr>
          <a:xfrm rot="696600">
            <a:off x="1223640" y="507672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60" name="CustomShape 274"/>
          <p:cNvSpPr/>
          <p:nvPr/>
        </p:nvSpPr>
        <p:spPr>
          <a:xfrm rot="696600">
            <a:off x="1167120" y="50076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61" name="CustomShape 275"/>
          <p:cNvSpPr/>
          <p:nvPr/>
        </p:nvSpPr>
        <p:spPr>
          <a:xfrm rot="696600">
            <a:off x="1113840" y="49438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62" name="CustomShape 276"/>
          <p:cNvSpPr/>
          <p:nvPr/>
        </p:nvSpPr>
        <p:spPr>
          <a:xfrm rot="696600">
            <a:off x="1134000" y="48574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63" name="CustomShape 277"/>
          <p:cNvSpPr/>
          <p:nvPr/>
        </p:nvSpPr>
        <p:spPr>
          <a:xfrm rot="696600">
            <a:off x="1188000" y="480312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64" name="CustomShape 278"/>
          <p:cNvSpPr/>
          <p:nvPr/>
        </p:nvSpPr>
        <p:spPr>
          <a:xfrm rot="696600">
            <a:off x="1272240" y="47620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</p:sp>
      <p:sp>
        <p:nvSpPr>
          <p:cNvPr id="365" name="CustomShape 279"/>
          <p:cNvSpPr/>
          <p:nvPr/>
        </p:nvSpPr>
        <p:spPr>
          <a:xfrm rot="696600">
            <a:off x="1340280" y="48088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66" name="CustomShape 280"/>
          <p:cNvSpPr/>
          <p:nvPr/>
        </p:nvSpPr>
        <p:spPr>
          <a:xfrm rot="696600">
            <a:off x="1267560" y="47458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67" name="CustomShape 281"/>
          <p:cNvSpPr/>
          <p:nvPr/>
        </p:nvSpPr>
        <p:spPr>
          <a:xfrm rot="696600">
            <a:off x="1208520" y="46972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68" name="CustomShape 282"/>
          <p:cNvSpPr/>
          <p:nvPr/>
        </p:nvSpPr>
        <p:spPr>
          <a:xfrm rot="696600">
            <a:off x="1157040" y="46504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69" name="CustomShape 283"/>
          <p:cNvSpPr/>
          <p:nvPr/>
        </p:nvSpPr>
        <p:spPr>
          <a:xfrm rot="696600">
            <a:off x="1148040" y="45842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70" name="CustomShape 284"/>
          <p:cNvSpPr/>
          <p:nvPr/>
        </p:nvSpPr>
        <p:spPr>
          <a:xfrm rot="696600">
            <a:off x="1218240" y="45342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71" name="CustomShape 285"/>
          <p:cNvSpPr/>
          <p:nvPr/>
        </p:nvSpPr>
        <p:spPr>
          <a:xfrm rot="696600">
            <a:off x="1343160" y="45360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72" name="CustomShape 286"/>
          <p:cNvSpPr/>
          <p:nvPr/>
        </p:nvSpPr>
        <p:spPr>
          <a:xfrm rot="696600">
            <a:off x="1276920" y="44820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73" name="CustomShape 287"/>
          <p:cNvSpPr/>
          <p:nvPr/>
        </p:nvSpPr>
        <p:spPr>
          <a:xfrm rot="696600">
            <a:off x="1210680" y="44280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74" name="CustomShape 288"/>
          <p:cNvSpPr/>
          <p:nvPr/>
        </p:nvSpPr>
        <p:spPr>
          <a:xfrm rot="696600">
            <a:off x="1211400" y="43556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75" name="CustomShape 289"/>
          <p:cNvSpPr/>
          <p:nvPr/>
        </p:nvSpPr>
        <p:spPr>
          <a:xfrm rot="696600">
            <a:off x="1271880" y="43120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76" name="CustomShape 290"/>
          <p:cNvSpPr/>
          <p:nvPr/>
        </p:nvSpPr>
        <p:spPr>
          <a:xfrm rot="696600">
            <a:off x="1339560" y="427356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77" name="CustomShape 291"/>
          <p:cNvSpPr/>
          <p:nvPr/>
        </p:nvSpPr>
        <p:spPr>
          <a:xfrm rot="696600">
            <a:off x="1432800" y="428472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78" name="CustomShape 292"/>
          <p:cNvSpPr/>
          <p:nvPr/>
        </p:nvSpPr>
        <p:spPr>
          <a:xfrm rot="696600">
            <a:off x="1374480" y="423252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79" name="CustomShape 293"/>
          <p:cNvSpPr/>
          <p:nvPr/>
        </p:nvSpPr>
        <p:spPr>
          <a:xfrm rot="696600">
            <a:off x="1316160" y="417996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80" name="CustomShape 294"/>
          <p:cNvSpPr/>
          <p:nvPr/>
        </p:nvSpPr>
        <p:spPr>
          <a:xfrm rot="696600">
            <a:off x="1284480" y="41212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81" name="CustomShape 295"/>
          <p:cNvSpPr/>
          <p:nvPr/>
        </p:nvSpPr>
        <p:spPr>
          <a:xfrm rot="696600">
            <a:off x="1300320" y="407232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82" name="CustomShape 296"/>
          <p:cNvSpPr/>
          <p:nvPr/>
        </p:nvSpPr>
        <p:spPr>
          <a:xfrm rot="696600">
            <a:off x="1348200" y="40298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83" name="CustomShape 297"/>
          <p:cNvSpPr/>
          <p:nvPr/>
        </p:nvSpPr>
        <p:spPr>
          <a:xfrm rot="696600">
            <a:off x="1408320" y="39880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</p:sp>
      <p:sp>
        <p:nvSpPr>
          <p:cNvPr id="384" name="CustomShape 298"/>
          <p:cNvSpPr/>
          <p:nvPr/>
        </p:nvSpPr>
        <p:spPr>
          <a:xfrm rot="696600">
            <a:off x="1467720" y="394956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85" name="CustomShape 299"/>
          <p:cNvSpPr/>
          <p:nvPr/>
        </p:nvSpPr>
        <p:spPr>
          <a:xfrm rot="696600">
            <a:off x="1527480" y="39096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86" name="CustomShape 300"/>
          <p:cNvSpPr/>
          <p:nvPr/>
        </p:nvSpPr>
        <p:spPr>
          <a:xfrm rot="696600">
            <a:off x="1587240" y="38696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87" name="CustomShape 301"/>
          <p:cNvSpPr/>
          <p:nvPr/>
        </p:nvSpPr>
        <p:spPr>
          <a:xfrm rot="696600">
            <a:off x="1614960" y="38228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88" name="CustomShape 302"/>
          <p:cNvSpPr/>
          <p:nvPr/>
        </p:nvSpPr>
        <p:spPr>
          <a:xfrm rot="696600">
            <a:off x="1428120" y="40100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89" name="CustomShape 303"/>
          <p:cNvSpPr/>
          <p:nvPr/>
        </p:nvSpPr>
        <p:spPr>
          <a:xfrm rot="696600">
            <a:off x="1369800" y="39574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90" name="CustomShape 304"/>
          <p:cNvSpPr/>
          <p:nvPr/>
        </p:nvSpPr>
        <p:spPr>
          <a:xfrm rot="696600">
            <a:off x="1337760" y="38988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91" name="CustomShape 305"/>
          <p:cNvSpPr/>
          <p:nvPr/>
        </p:nvSpPr>
        <p:spPr>
          <a:xfrm rot="696600">
            <a:off x="1353960" y="38498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92" name="CustomShape 306"/>
          <p:cNvSpPr/>
          <p:nvPr/>
        </p:nvSpPr>
        <p:spPr>
          <a:xfrm rot="696600">
            <a:off x="1380240" y="378792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93" name="CustomShape 307"/>
          <p:cNvSpPr/>
          <p:nvPr/>
        </p:nvSpPr>
        <p:spPr>
          <a:xfrm rot="696600">
            <a:off x="1446840" y="373104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394" name="CustomShape 308"/>
          <p:cNvSpPr/>
          <p:nvPr/>
        </p:nvSpPr>
        <p:spPr>
          <a:xfrm rot="696600">
            <a:off x="1595160" y="376632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95" name="CustomShape 309"/>
          <p:cNvSpPr/>
          <p:nvPr/>
        </p:nvSpPr>
        <p:spPr>
          <a:xfrm rot="696600">
            <a:off x="1539360" y="370260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96" name="CustomShape 310"/>
          <p:cNvSpPr/>
          <p:nvPr/>
        </p:nvSpPr>
        <p:spPr>
          <a:xfrm rot="696600">
            <a:off x="1483920" y="3638880"/>
            <a:ext cx="121320" cy="91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397" name="CustomShape 311"/>
          <p:cNvSpPr/>
          <p:nvPr/>
        </p:nvSpPr>
        <p:spPr>
          <a:xfrm rot="622200">
            <a:off x="819720" y="5631480"/>
            <a:ext cx="85680" cy="91800"/>
          </a:xfrm>
          <a:prstGeom prst="ellipse">
            <a:avLst/>
          </a:prstGeom>
          <a:solidFill>
            <a:srgbClr val="11111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sp>
        <p:nvSpPr>
          <p:cNvPr id="398" name="Line 312"/>
          <p:cNvSpPr/>
          <p:nvPr/>
        </p:nvSpPr>
        <p:spPr>
          <a:xfrm flipH="1">
            <a:off x="860040" y="5474520"/>
            <a:ext cx="89280" cy="157320"/>
          </a:xfrm>
          <a:prstGeom prst="line">
            <a:avLst/>
          </a:prstGeom>
          <a:ln w="19080">
            <a:solidFill>
              <a:srgbClr val="11111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399" name="CustomShape 313"/>
          <p:cNvSpPr/>
          <p:nvPr/>
        </p:nvSpPr>
        <p:spPr>
          <a:xfrm>
            <a:off x="1674360" y="3242160"/>
            <a:ext cx="75960" cy="3805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314"/>
          <p:cNvSpPr/>
          <p:nvPr/>
        </p:nvSpPr>
        <p:spPr>
          <a:xfrm>
            <a:off x="100080" y="314640"/>
            <a:ext cx="2214360" cy="516960"/>
          </a:xfrm>
          <a:prstGeom prst="rect">
            <a:avLst/>
          </a:prstGeom>
          <a:noFill/>
          <a:ln w="1908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315"/>
          <p:cNvSpPr/>
          <p:nvPr/>
        </p:nvSpPr>
        <p:spPr>
          <a:xfrm>
            <a:off x="2181960" y="329760"/>
            <a:ext cx="68644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increase the  Acoustic signal to lower down the Limit-of-detection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316"/>
          <p:cNvSpPr/>
          <p:nvPr/>
        </p:nvSpPr>
        <p:spPr>
          <a:xfrm rot="16200000">
            <a:off x="2182320" y="2798640"/>
            <a:ext cx="1695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Δf (Hz)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317"/>
          <p:cNvSpPr/>
          <p:nvPr/>
        </p:nvSpPr>
        <p:spPr>
          <a:xfrm rot="16200000">
            <a:off x="2182320" y="4746960"/>
            <a:ext cx="1695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ΔD (10</a:t>
            </a:r>
            <a:r>
              <a:rPr b="0" lang="en-US" sz="20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-6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4" name="Picture 503" descr=""/>
          <p:cNvPicPr/>
          <p:nvPr/>
        </p:nvPicPr>
        <p:blipFill>
          <a:blip r:embed="rId1"/>
          <a:stretch/>
        </p:blipFill>
        <p:spPr>
          <a:xfrm>
            <a:off x="3352680" y="1981080"/>
            <a:ext cx="5541840" cy="2029680"/>
          </a:xfrm>
          <a:prstGeom prst="rect">
            <a:avLst/>
          </a:prstGeom>
          <a:ln>
            <a:noFill/>
          </a:ln>
        </p:spPr>
      </p:pic>
      <p:pic>
        <p:nvPicPr>
          <p:cNvPr id="405" name="Picture 504" descr=""/>
          <p:cNvPicPr/>
          <p:nvPr/>
        </p:nvPicPr>
        <p:blipFill>
          <a:blip r:embed="rId2"/>
          <a:stretch/>
        </p:blipFill>
        <p:spPr>
          <a:xfrm>
            <a:off x="3657600" y="4096800"/>
            <a:ext cx="5364360" cy="2301480"/>
          </a:xfrm>
          <a:prstGeom prst="rect">
            <a:avLst/>
          </a:prstGeom>
          <a:ln>
            <a:noFill/>
          </a:ln>
        </p:spPr>
      </p:pic>
      <p:sp>
        <p:nvSpPr>
          <p:cNvPr id="406" name="CustomShape 318"/>
          <p:cNvSpPr/>
          <p:nvPr/>
        </p:nvSpPr>
        <p:spPr>
          <a:xfrm>
            <a:off x="5528160" y="6389640"/>
            <a:ext cx="1695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(min)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Line 319"/>
          <p:cNvSpPr/>
          <p:nvPr/>
        </p:nvSpPr>
        <p:spPr>
          <a:xfrm>
            <a:off x="5257800" y="2205360"/>
            <a:ext cx="360" cy="1080000"/>
          </a:xfrm>
          <a:prstGeom prst="line">
            <a:avLst/>
          </a:prstGeom>
          <a:ln w="28440">
            <a:solidFill>
              <a:schemeClr val="bg2">
                <a:lumMod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Line 320"/>
          <p:cNvSpPr/>
          <p:nvPr/>
        </p:nvSpPr>
        <p:spPr>
          <a:xfrm>
            <a:off x="6629400" y="2205360"/>
            <a:ext cx="360" cy="1080000"/>
          </a:xfrm>
          <a:prstGeom prst="line">
            <a:avLst/>
          </a:prstGeom>
          <a:ln w="28440">
            <a:solidFill>
              <a:schemeClr val="bg2">
                <a:lumMod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Line 321"/>
          <p:cNvSpPr/>
          <p:nvPr/>
        </p:nvSpPr>
        <p:spPr>
          <a:xfrm>
            <a:off x="8305560" y="2205360"/>
            <a:ext cx="360" cy="1080000"/>
          </a:xfrm>
          <a:prstGeom prst="line">
            <a:avLst/>
          </a:prstGeom>
          <a:ln w="28440">
            <a:solidFill>
              <a:schemeClr val="bg2">
                <a:lumMod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Line 322"/>
          <p:cNvSpPr/>
          <p:nvPr/>
        </p:nvSpPr>
        <p:spPr>
          <a:xfrm>
            <a:off x="4572000" y="2205360"/>
            <a:ext cx="360" cy="1080000"/>
          </a:xfrm>
          <a:prstGeom prst="line">
            <a:avLst/>
          </a:prstGeom>
          <a:ln w="28440">
            <a:solidFill>
              <a:schemeClr val="bg2">
                <a:lumMod val="50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Line 323"/>
          <p:cNvSpPr/>
          <p:nvPr/>
        </p:nvSpPr>
        <p:spPr>
          <a:xfrm>
            <a:off x="5257800" y="4698000"/>
            <a:ext cx="360" cy="1188000"/>
          </a:xfrm>
          <a:prstGeom prst="line">
            <a:avLst/>
          </a:prstGeom>
          <a:ln w="28440">
            <a:solidFill>
              <a:schemeClr val="accent6"/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Line 324"/>
          <p:cNvSpPr/>
          <p:nvPr/>
        </p:nvSpPr>
        <p:spPr>
          <a:xfrm>
            <a:off x="6629400" y="4724280"/>
            <a:ext cx="360" cy="1188000"/>
          </a:xfrm>
          <a:prstGeom prst="line">
            <a:avLst/>
          </a:prstGeom>
          <a:ln w="28440">
            <a:solidFill>
              <a:schemeClr val="accent6"/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Line 325"/>
          <p:cNvSpPr/>
          <p:nvPr/>
        </p:nvSpPr>
        <p:spPr>
          <a:xfrm>
            <a:off x="8305560" y="4665960"/>
            <a:ext cx="360" cy="1188000"/>
          </a:xfrm>
          <a:prstGeom prst="line">
            <a:avLst/>
          </a:prstGeom>
          <a:ln w="28440">
            <a:solidFill>
              <a:schemeClr val="accent6"/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Line 326"/>
          <p:cNvSpPr/>
          <p:nvPr/>
        </p:nvSpPr>
        <p:spPr>
          <a:xfrm>
            <a:off x="4572000" y="4679280"/>
            <a:ext cx="360" cy="1188000"/>
          </a:xfrm>
          <a:prstGeom prst="line">
            <a:avLst/>
          </a:prstGeom>
          <a:ln w="28440">
            <a:solidFill>
              <a:schemeClr val="accent6"/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327"/>
          <p:cNvSpPr/>
          <p:nvPr/>
        </p:nvSpPr>
        <p:spPr>
          <a:xfrm>
            <a:off x="4549680" y="2792880"/>
            <a:ext cx="42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328"/>
          <p:cNvSpPr/>
          <p:nvPr/>
        </p:nvSpPr>
        <p:spPr>
          <a:xfrm>
            <a:off x="5534640" y="2792880"/>
            <a:ext cx="487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(ii)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329"/>
          <p:cNvSpPr/>
          <p:nvPr/>
        </p:nvSpPr>
        <p:spPr>
          <a:xfrm>
            <a:off x="7434000" y="2792880"/>
            <a:ext cx="551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(iii)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330"/>
          <p:cNvSpPr/>
          <p:nvPr/>
        </p:nvSpPr>
        <p:spPr>
          <a:xfrm>
            <a:off x="4575240" y="1605240"/>
            <a:ext cx="629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CustomShape 331"/>
          <p:cNvSpPr/>
          <p:nvPr/>
        </p:nvSpPr>
        <p:spPr>
          <a:xfrm>
            <a:off x="5572080" y="1605240"/>
            <a:ext cx="684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DNA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332"/>
          <p:cNvSpPr/>
          <p:nvPr/>
        </p:nvSpPr>
        <p:spPr>
          <a:xfrm>
            <a:off x="-120960" y="3828600"/>
            <a:ext cx="147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Cholesterol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33"/>
          <p:cNvSpPr/>
          <p:nvPr/>
        </p:nvSpPr>
        <p:spPr>
          <a:xfrm>
            <a:off x="6721200" y="1605240"/>
            <a:ext cx="139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Liposomes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CustomShape 334"/>
          <p:cNvSpPr/>
          <p:nvPr/>
        </p:nvSpPr>
        <p:spPr>
          <a:xfrm flipV="1">
            <a:off x="638640" y="3536640"/>
            <a:ext cx="856800" cy="25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-68760" y="5240880"/>
            <a:ext cx="9143640" cy="402480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"/>
          <p:cNvSpPr/>
          <p:nvPr/>
        </p:nvSpPr>
        <p:spPr>
          <a:xfrm rot="114000">
            <a:off x="4468680" y="5199120"/>
            <a:ext cx="780120" cy="370080"/>
          </a:xfrm>
          <a:prstGeom prst="cloudCallout">
            <a:avLst>
              <a:gd name="adj1" fmla="val -47861"/>
              <a:gd name="adj2" fmla="val -31009"/>
            </a:avLst>
          </a:prstGeom>
          <a:solidFill>
            <a:srgbClr val="ff0000">
              <a:alpha val="97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3"/>
          <p:cNvSpPr/>
          <p:nvPr/>
        </p:nvSpPr>
        <p:spPr>
          <a:xfrm flipV="1" rot="114000">
            <a:off x="4606200" y="5222880"/>
            <a:ext cx="112320" cy="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"/>
          <p:cNvSpPr/>
          <p:nvPr/>
        </p:nvSpPr>
        <p:spPr>
          <a:xfrm flipV="1" rot="114000">
            <a:off x="4958640" y="5204520"/>
            <a:ext cx="110880" cy="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5"/>
          <p:cNvSpPr/>
          <p:nvPr/>
        </p:nvSpPr>
        <p:spPr>
          <a:xfrm rot="301200">
            <a:off x="4846320" y="39409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28" name="CustomShape 6"/>
          <p:cNvSpPr/>
          <p:nvPr/>
        </p:nvSpPr>
        <p:spPr>
          <a:xfrm rot="301200">
            <a:off x="4937760" y="50698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29" name="CustomShape 7"/>
          <p:cNvSpPr/>
          <p:nvPr/>
        </p:nvSpPr>
        <p:spPr>
          <a:xfrm rot="301200">
            <a:off x="4899240" y="50461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30" name="CustomShape 8"/>
          <p:cNvSpPr/>
          <p:nvPr/>
        </p:nvSpPr>
        <p:spPr>
          <a:xfrm rot="301200">
            <a:off x="4858560" y="46645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</p:sp>
      <p:sp>
        <p:nvSpPr>
          <p:cNvPr id="431" name="CustomShape 9"/>
          <p:cNvSpPr/>
          <p:nvPr/>
        </p:nvSpPr>
        <p:spPr>
          <a:xfrm rot="301200">
            <a:off x="4664520" y="50871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301200">
            <a:off x="4686480" y="50497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33" name="CustomShape 11"/>
          <p:cNvSpPr/>
          <p:nvPr/>
        </p:nvSpPr>
        <p:spPr>
          <a:xfrm rot="301200">
            <a:off x="4726080" y="50104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34" name="CustomShape 12"/>
          <p:cNvSpPr/>
          <p:nvPr/>
        </p:nvSpPr>
        <p:spPr>
          <a:xfrm rot="301200">
            <a:off x="4771080" y="49762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35" name="CustomShape 13"/>
          <p:cNvSpPr/>
          <p:nvPr/>
        </p:nvSpPr>
        <p:spPr>
          <a:xfrm rot="301200">
            <a:off x="4824360" y="49478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36" name="Line 14"/>
          <p:cNvSpPr/>
          <p:nvPr/>
        </p:nvSpPr>
        <p:spPr>
          <a:xfrm>
            <a:off x="4760640" y="4498920"/>
            <a:ext cx="144720" cy="1296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37" name="CustomShape 15"/>
          <p:cNvSpPr/>
          <p:nvPr/>
        </p:nvSpPr>
        <p:spPr>
          <a:xfrm rot="301200">
            <a:off x="4867200" y="49096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38" name="CustomShape 16"/>
          <p:cNvSpPr/>
          <p:nvPr/>
        </p:nvSpPr>
        <p:spPr>
          <a:xfrm rot="301200">
            <a:off x="4888800" y="46321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39" name="CustomShape 17"/>
          <p:cNvSpPr/>
          <p:nvPr/>
        </p:nvSpPr>
        <p:spPr>
          <a:xfrm rot="301200">
            <a:off x="4931280" y="45961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40" name="CustomShape 18"/>
          <p:cNvSpPr/>
          <p:nvPr/>
        </p:nvSpPr>
        <p:spPr>
          <a:xfrm rot="301200">
            <a:off x="4915080" y="45550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41" name="CustomShape 19"/>
          <p:cNvSpPr/>
          <p:nvPr/>
        </p:nvSpPr>
        <p:spPr>
          <a:xfrm rot="301200">
            <a:off x="4888440" y="43430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42" name="CustomShape 20"/>
          <p:cNvSpPr/>
          <p:nvPr/>
        </p:nvSpPr>
        <p:spPr>
          <a:xfrm rot="301200">
            <a:off x="4932720" y="43160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43" name="CustomShape 21"/>
          <p:cNvSpPr/>
          <p:nvPr/>
        </p:nvSpPr>
        <p:spPr>
          <a:xfrm rot="301200">
            <a:off x="4957560" y="42775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44" name="CustomShape 22"/>
          <p:cNvSpPr/>
          <p:nvPr/>
        </p:nvSpPr>
        <p:spPr>
          <a:xfrm rot="301200">
            <a:off x="4926960" y="42343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45" name="CustomShape 23"/>
          <p:cNvSpPr/>
          <p:nvPr/>
        </p:nvSpPr>
        <p:spPr>
          <a:xfrm rot="301200">
            <a:off x="4968000" y="39830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46" name="CustomShape 24"/>
          <p:cNvSpPr/>
          <p:nvPr/>
        </p:nvSpPr>
        <p:spPr>
          <a:xfrm rot="301200">
            <a:off x="5009040" y="39459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47" name="CustomShape 25"/>
          <p:cNvSpPr/>
          <p:nvPr/>
        </p:nvSpPr>
        <p:spPr>
          <a:xfrm rot="301200">
            <a:off x="4854960" y="50187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48" name="CustomShape 26"/>
          <p:cNvSpPr/>
          <p:nvPr/>
        </p:nvSpPr>
        <p:spPr>
          <a:xfrm rot="301200">
            <a:off x="4798440" y="49885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49" name="CustomShape 27"/>
          <p:cNvSpPr/>
          <p:nvPr/>
        </p:nvSpPr>
        <p:spPr>
          <a:xfrm rot="301200">
            <a:off x="4739040" y="49514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50" name="CustomShape 28"/>
          <p:cNvSpPr/>
          <p:nvPr/>
        </p:nvSpPr>
        <p:spPr>
          <a:xfrm rot="301200">
            <a:off x="4725000" y="49096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51" name="CustomShape 29"/>
          <p:cNvSpPr/>
          <p:nvPr/>
        </p:nvSpPr>
        <p:spPr>
          <a:xfrm rot="301200">
            <a:off x="4752720" y="487260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52" name="CustomShape 30"/>
          <p:cNvSpPr/>
          <p:nvPr/>
        </p:nvSpPr>
        <p:spPr>
          <a:xfrm rot="301200">
            <a:off x="4789080" y="48405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53" name="CustomShape 31"/>
          <p:cNvSpPr/>
          <p:nvPr/>
        </p:nvSpPr>
        <p:spPr>
          <a:xfrm rot="301200">
            <a:off x="4831200" y="48049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54" name="CustomShape 32"/>
          <p:cNvSpPr/>
          <p:nvPr/>
        </p:nvSpPr>
        <p:spPr>
          <a:xfrm rot="301200">
            <a:off x="4873680" y="47689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55" name="CustomShape 33"/>
          <p:cNvSpPr/>
          <p:nvPr/>
        </p:nvSpPr>
        <p:spPr>
          <a:xfrm rot="301200">
            <a:off x="4916160" y="47332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56" name="CustomShape 34"/>
          <p:cNvSpPr/>
          <p:nvPr/>
        </p:nvSpPr>
        <p:spPr>
          <a:xfrm rot="301200">
            <a:off x="4872960" y="44798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57" name="CustomShape 35"/>
          <p:cNvSpPr/>
          <p:nvPr/>
        </p:nvSpPr>
        <p:spPr>
          <a:xfrm rot="301200">
            <a:off x="4917600" y="44528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58" name="CustomShape 36"/>
          <p:cNvSpPr/>
          <p:nvPr/>
        </p:nvSpPr>
        <p:spPr>
          <a:xfrm rot="301200">
            <a:off x="4942440" y="44146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59" name="CustomShape 37"/>
          <p:cNvSpPr/>
          <p:nvPr/>
        </p:nvSpPr>
        <p:spPr>
          <a:xfrm rot="301200">
            <a:off x="4844520" y="486000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60" name="CustomShape 38"/>
          <p:cNvSpPr/>
          <p:nvPr/>
        </p:nvSpPr>
        <p:spPr>
          <a:xfrm rot="301200">
            <a:off x="4797000" y="48218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61" name="CustomShape 39"/>
          <p:cNvSpPr/>
          <p:nvPr/>
        </p:nvSpPr>
        <p:spPr>
          <a:xfrm rot="301200">
            <a:off x="4752360" y="47865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62" name="CustomShape 40"/>
          <p:cNvSpPr/>
          <p:nvPr/>
        </p:nvSpPr>
        <p:spPr>
          <a:xfrm rot="301200">
            <a:off x="4757760" y="47336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63" name="CustomShape 41"/>
          <p:cNvSpPr/>
          <p:nvPr/>
        </p:nvSpPr>
        <p:spPr>
          <a:xfrm rot="301200">
            <a:off x="4790520" y="46976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64" name="CustomShape 42"/>
          <p:cNvSpPr/>
          <p:nvPr/>
        </p:nvSpPr>
        <p:spPr>
          <a:xfrm rot="301200">
            <a:off x="4846680" y="46681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</p:sp>
      <p:sp>
        <p:nvSpPr>
          <p:cNvPr id="465" name="CustomShape 43"/>
          <p:cNvSpPr/>
          <p:nvPr/>
        </p:nvSpPr>
        <p:spPr>
          <a:xfrm rot="301200">
            <a:off x="4899960" y="46922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66" name="CustomShape 44"/>
          <p:cNvSpPr/>
          <p:nvPr/>
        </p:nvSpPr>
        <p:spPr>
          <a:xfrm rot="301200">
            <a:off x="4841640" y="46587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67" name="CustomShape 45"/>
          <p:cNvSpPr/>
          <p:nvPr/>
        </p:nvSpPr>
        <p:spPr>
          <a:xfrm rot="301200">
            <a:off x="4794120" y="46328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68" name="CustomShape 46"/>
          <p:cNvSpPr/>
          <p:nvPr/>
        </p:nvSpPr>
        <p:spPr>
          <a:xfrm rot="301200">
            <a:off x="4752720" y="46076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69" name="CustomShape 47"/>
          <p:cNvSpPr/>
          <p:nvPr/>
        </p:nvSpPr>
        <p:spPr>
          <a:xfrm rot="301200">
            <a:off x="4739400" y="456840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70" name="CustomShape 48"/>
          <p:cNvSpPr/>
          <p:nvPr/>
        </p:nvSpPr>
        <p:spPr>
          <a:xfrm rot="301200">
            <a:off x="4784400" y="453420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71" name="CustomShape 49"/>
          <p:cNvSpPr/>
          <p:nvPr/>
        </p:nvSpPr>
        <p:spPr>
          <a:xfrm rot="301200">
            <a:off x="4873680" y="45277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72" name="CustomShape 50"/>
          <p:cNvSpPr/>
          <p:nvPr/>
        </p:nvSpPr>
        <p:spPr>
          <a:xfrm rot="301200">
            <a:off x="4820760" y="44992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73" name="CustomShape 51"/>
          <p:cNvSpPr/>
          <p:nvPr/>
        </p:nvSpPr>
        <p:spPr>
          <a:xfrm rot="301200">
            <a:off x="4767840" y="44708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74" name="CustomShape 52"/>
          <p:cNvSpPr/>
          <p:nvPr/>
        </p:nvSpPr>
        <p:spPr>
          <a:xfrm rot="301200">
            <a:off x="4761000" y="44272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75" name="CustomShape 53"/>
          <p:cNvSpPr/>
          <p:nvPr/>
        </p:nvSpPr>
        <p:spPr>
          <a:xfrm rot="301200">
            <a:off x="4799880" y="439740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76" name="CustomShape 54"/>
          <p:cNvSpPr/>
          <p:nvPr/>
        </p:nvSpPr>
        <p:spPr>
          <a:xfrm rot="301200">
            <a:off x="4844160" y="43700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77" name="CustomShape 55"/>
          <p:cNvSpPr/>
          <p:nvPr/>
        </p:nvSpPr>
        <p:spPr>
          <a:xfrm rot="301200">
            <a:off x="4911840" y="43714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78" name="CustomShape 56"/>
          <p:cNvSpPr/>
          <p:nvPr/>
        </p:nvSpPr>
        <p:spPr>
          <a:xfrm rot="301200">
            <a:off x="4864680" y="434340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79" name="CustomShape 57"/>
          <p:cNvSpPr/>
          <p:nvPr/>
        </p:nvSpPr>
        <p:spPr>
          <a:xfrm rot="301200">
            <a:off x="4817520" y="43153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80" name="CustomShape 58"/>
          <p:cNvSpPr/>
          <p:nvPr/>
        </p:nvSpPr>
        <p:spPr>
          <a:xfrm rot="301200">
            <a:off x="4788720" y="42818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81" name="CustomShape 59"/>
          <p:cNvSpPr/>
          <p:nvPr/>
        </p:nvSpPr>
        <p:spPr>
          <a:xfrm rot="301200">
            <a:off x="4795200" y="425160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82" name="CustomShape 60"/>
          <p:cNvSpPr/>
          <p:nvPr/>
        </p:nvSpPr>
        <p:spPr>
          <a:xfrm rot="301200">
            <a:off x="4824720" y="42231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83" name="CustomShape 61"/>
          <p:cNvSpPr/>
          <p:nvPr/>
        </p:nvSpPr>
        <p:spPr>
          <a:xfrm rot="301200">
            <a:off x="4863600" y="41943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</p:sp>
      <p:sp>
        <p:nvSpPr>
          <p:cNvPr id="484" name="CustomShape 62"/>
          <p:cNvSpPr/>
          <p:nvPr/>
        </p:nvSpPr>
        <p:spPr>
          <a:xfrm rot="301200">
            <a:off x="4901760" y="41677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85" name="CustomShape 63"/>
          <p:cNvSpPr/>
          <p:nvPr/>
        </p:nvSpPr>
        <p:spPr>
          <a:xfrm rot="301200">
            <a:off x="4940280" y="41403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86" name="CustomShape 64"/>
          <p:cNvSpPr/>
          <p:nvPr/>
        </p:nvSpPr>
        <p:spPr>
          <a:xfrm rot="301200">
            <a:off x="4978800" y="41126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87" name="CustomShape 65"/>
          <p:cNvSpPr/>
          <p:nvPr/>
        </p:nvSpPr>
        <p:spPr>
          <a:xfrm rot="301200">
            <a:off x="4993560" y="40831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88" name="CustomShape 66"/>
          <p:cNvSpPr/>
          <p:nvPr/>
        </p:nvSpPr>
        <p:spPr>
          <a:xfrm rot="301200">
            <a:off x="4879800" y="420660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89" name="CustomShape 67"/>
          <p:cNvSpPr/>
          <p:nvPr/>
        </p:nvSpPr>
        <p:spPr>
          <a:xfrm rot="301200">
            <a:off x="4832640" y="41785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90" name="CustomShape 68"/>
          <p:cNvSpPr/>
          <p:nvPr/>
        </p:nvSpPr>
        <p:spPr>
          <a:xfrm rot="301200">
            <a:off x="4803840" y="41450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91" name="CustomShape 69"/>
          <p:cNvSpPr/>
          <p:nvPr/>
        </p:nvSpPr>
        <p:spPr>
          <a:xfrm rot="301200">
            <a:off x="4810320" y="411444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92" name="CustomShape 70"/>
          <p:cNvSpPr/>
          <p:nvPr/>
        </p:nvSpPr>
        <p:spPr>
          <a:xfrm rot="301200">
            <a:off x="4822920" y="407592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93" name="CustomShape 71"/>
          <p:cNvSpPr/>
          <p:nvPr/>
        </p:nvSpPr>
        <p:spPr>
          <a:xfrm rot="301200">
            <a:off x="4864320" y="40377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494" name="CustomShape 72"/>
          <p:cNvSpPr/>
          <p:nvPr/>
        </p:nvSpPr>
        <p:spPr>
          <a:xfrm rot="301200">
            <a:off x="4973760" y="40503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95" name="CustomShape 73"/>
          <p:cNvSpPr/>
          <p:nvPr/>
        </p:nvSpPr>
        <p:spPr>
          <a:xfrm rot="301200">
            <a:off x="4927320" y="401508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96" name="CustomShape 74"/>
          <p:cNvSpPr/>
          <p:nvPr/>
        </p:nvSpPr>
        <p:spPr>
          <a:xfrm rot="301200">
            <a:off x="4881240" y="3980160"/>
            <a:ext cx="87480" cy="550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497" name="CustomShape 75"/>
          <p:cNvSpPr/>
          <p:nvPr/>
        </p:nvSpPr>
        <p:spPr>
          <a:xfrm rot="19200">
            <a:off x="4644000" y="5239440"/>
            <a:ext cx="60840" cy="56160"/>
          </a:xfrm>
          <a:prstGeom prst="ellipse">
            <a:avLst/>
          </a:prstGeom>
          <a:solidFill>
            <a:srgbClr val="11111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sp>
        <p:nvSpPr>
          <p:cNvPr id="498" name="Line 76"/>
          <p:cNvSpPr/>
          <p:nvPr/>
        </p:nvSpPr>
        <p:spPr>
          <a:xfrm flipH="1">
            <a:off x="4647600" y="5131800"/>
            <a:ext cx="58320" cy="104400"/>
          </a:xfrm>
          <a:prstGeom prst="line">
            <a:avLst/>
          </a:prstGeom>
          <a:ln w="19080">
            <a:solidFill>
              <a:srgbClr val="11111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499" name="CustomShape 77"/>
          <p:cNvSpPr/>
          <p:nvPr/>
        </p:nvSpPr>
        <p:spPr>
          <a:xfrm rot="17549400">
            <a:off x="5554800" y="3212640"/>
            <a:ext cx="16560" cy="134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78"/>
          <p:cNvSpPr/>
          <p:nvPr/>
        </p:nvSpPr>
        <p:spPr>
          <a:xfrm rot="6691200">
            <a:off x="5548320" y="3234240"/>
            <a:ext cx="16560" cy="134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79"/>
          <p:cNvSpPr/>
          <p:nvPr/>
        </p:nvSpPr>
        <p:spPr>
          <a:xfrm rot="6488400">
            <a:off x="5611680" y="3292560"/>
            <a:ext cx="66960" cy="561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80"/>
          <p:cNvSpPr/>
          <p:nvPr/>
        </p:nvSpPr>
        <p:spPr>
          <a:xfrm rot="17578800">
            <a:off x="5589000" y="3124800"/>
            <a:ext cx="18720" cy="151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81"/>
          <p:cNvSpPr/>
          <p:nvPr/>
        </p:nvSpPr>
        <p:spPr>
          <a:xfrm rot="17637000">
            <a:off x="5559840" y="3149280"/>
            <a:ext cx="34200" cy="154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82"/>
          <p:cNvSpPr/>
          <p:nvPr/>
        </p:nvSpPr>
        <p:spPr>
          <a:xfrm rot="6488400">
            <a:off x="5639040" y="3218040"/>
            <a:ext cx="66960" cy="51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83"/>
          <p:cNvSpPr/>
          <p:nvPr/>
        </p:nvSpPr>
        <p:spPr>
          <a:xfrm rot="17578800">
            <a:off x="5538600" y="3278520"/>
            <a:ext cx="18720" cy="151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84"/>
          <p:cNvSpPr/>
          <p:nvPr/>
        </p:nvSpPr>
        <p:spPr>
          <a:xfrm rot="17637000">
            <a:off x="5509440" y="3303000"/>
            <a:ext cx="34200" cy="154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CustomShape 85"/>
          <p:cNvSpPr/>
          <p:nvPr/>
        </p:nvSpPr>
        <p:spPr>
          <a:xfrm rot="6488400">
            <a:off x="5588640" y="3371760"/>
            <a:ext cx="66960" cy="51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86"/>
          <p:cNvSpPr/>
          <p:nvPr/>
        </p:nvSpPr>
        <p:spPr>
          <a:xfrm rot="19209000">
            <a:off x="5452560" y="3403440"/>
            <a:ext cx="14040" cy="127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87"/>
          <p:cNvSpPr/>
          <p:nvPr/>
        </p:nvSpPr>
        <p:spPr>
          <a:xfrm rot="8344200">
            <a:off x="5452560" y="3405960"/>
            <a:ext cx="14040" cy="128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88"/>
          <p:cNvSpPr/>
          <p:nvPr/>
        </p:nvSpPr>
        <p:spPr>
          <a:xfrm rot="8113800">
            <a:off x="5500800" y="3495240"/>
            <a:ext cx="56160" cy="540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89"/>
          <p:cNvSpPr/>
          <p:nvPr/>
        </p:nvSpPr>
        <p:spPr>
          <a:xfrm rot="19242600">
            <a:off x="5508720" y="3350160"/>
            <a:ext cx="15840" cy="144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90"/>
          <p:cNvSpPr/>
          <p:nvPr/>
        </p:nvSpPr>
        <p:spPr>
          <a:xfrm rot="19307400">
            <a:off x="5473440" y="3360240"/>
            <a:ext cx="29160" cy="146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91"/>
          <p:cNvSpPr/>
          <p:nvPr/>
        </p:nvSpPr>
        <p:spPr>
          <a:xfrm rot="8113800">
            <a:off x="5551200" y="3450960"/>
            <a:ext cx="56160" cy="49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92"/>
          <p:cNvSpPr/>
          <p:nvPr/>
        </p:nvSpPr>
        <p:spPr>
          <a:xfrm rot="19242600">
            <a:off x="5412240" y="3445920"/>
            <a:ext cx="15840" cy="144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93"/>
          <p:cNvSpPr/>
          <p:nvPr/>
        </p:nvSpPr>
        <p:spPr>
          <a:xfrm rot="19307400">
            <a:off x="5376960" y="3456000"/>
            <a:ext cx="29160" cy="146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94"/>
          <p:cNvSpPr/>
          <p:nvPr/>
        </p:nvSpPr>
        <p:spPr>
          <a:xfrm rot="8113800">
            <a:off x="5454360" y="3546720"/>
            <a:ext cx="56160" cy="49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95"/>
          <p:cNvSpPr/>
          <p:nvPr/>
        </p:nvSpPr>
        <p:spPr>
          <a:xfrm rot="20163600">
            <a:off x="5290560" y="3528000"/>
            <a:ext cx="14760" cy="122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96"/>
          <p:cNvSpPr/>
          <p:nvPr/>
        </p:nvSpPr>
        <p:spPr>
          <a:xfrm rot="9303600">
            <a:off x="5292000" y="3529080"/>
            <a:ext cx="14400" cy="123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97"/>
          <p:cNvSpPr/>
          <p:nvPr/>
        </p:nvSpPr>
        <p:spPr>
          <a:xfrm rot="9090000">
            <a:off x="5323320" y="3630600"/>
            <a:ext cx="58320" cy="51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98"/>
          <p:cNvSpPr/>
          <p:nvPr/>
        </p:nvSpPr>
        <p:spPr>
          <a:xfrm rot="20194200">
            <a:off x="5359680" y="3491280"/>
            <a:ext cx="16560" cy="138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99"/>
          <p:cNvSpPr/>
          <p:nvPr/>
        </p:nvSpPr>
        <p:spPr>
          <a:xfrm rot="20254200">
            <a:off x="5321520" y="3494160"/>
            <a:ext cx="30240" cy="140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00"/>
          <p:cNvSpPr/>
          <p:nvPr/>
        </p:nvSpPr>
        <p:spPr>
          <a:xfrm rot="9090000">
            <a:off x="5386320" y="3600360"/>
            <a:ext cx="5832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01"/>
          <p:cNvSpPr/>
          <p:nvPr/>
        </p:nvSpPr>
        <p:spPr>
          <a:xfrm rot="20194200">
            <a:off x="5235480" y="3558600"/>
            <a:ext cx="16560" cy="138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102"/>
          <p:cNvSpPr/>
          <p:nvPr/>
        </p:nvSpPr>
        <p:spPr>
          <a:xfrm rot="20254200">
            <a:off x="5197680" y="3561480"/>
            <a:ext cx="30240" cy="140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103"/>
          <p:cNvSpPr/>
          <p:nvPr/>
        </p:nvSpPr>
        <p:spPr>
          <a:xfrm rot="9090000">
            <a:off x="5262120" y="3667680"/>
            <a:ext cx="5832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04"/>
          <p:cNvSpPr/>
          <p:nvPr/>
        </p:nvSpPr>
        <p:spPr>
          <a:xfrm rot="21369600">
            <a:off x="5109120" y="3589200"/>
            <a:ext cx="15480" cy="116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7" name="CustomShape 105"/>
          <p:cNvSpPr/>
          <p:nvPr/>
        </p:nvSpPr>
        <p:spPr>
          <a:xfrm rot="10515600">
            <a:off x="5104440" y="3591360"/>
            <a:ext cx="15480" cy="117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CustomShape 106"/>
          <p:cNvSpPr/>
          <p:nvPr/>
        </p:nvSpPr>
        <p:spPr>
          <a:xfrm rot="10323000">
            <a:off x="5108040" y="3701160"/>
            <a:ext cx="61560" cy="49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07"/>
          <p:cNvSpPr/>
          <p:nvPr/>
        </p:nvSpPr>
        <p:spPr>
          <a:xfrm rot="21397200">
            <a:off x="5187960" y="3578760"/>
            <a:ext cx="17280" cy="131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108"/>
          <p:cNvSpPr/>
          <p:nvPr/>
        </p:nvSpPr>
        <p:spPr>
          <a:xfrm rot="21451800">
            <a:off x="5149080" y="3570480"/>
            <a:ext cx="31680" cy="133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1" name="CustomShape 109"/>
          <p:cNvSpPr/>
          <p:nvPr/>
        </p:nvSpPr>
        <p:spPr>
          <a:xfrm rot="10323000">
            <a:off x="5181840" y="3694680"/>
            <a:ext cx="61560" cy="45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110"/>
          <p:cNvSpPr/>
          <p:nvPr/>
        </p:nvSpPr>
        <p:spPr>
          <a:xfrm rot="21397200">
            <a:off x="5040360" y="3599280"/>
            <a:ext cx="17280" cy="131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CustomShape 111"/>
          <p:cNvSpPr/>
          <p:nvPr/>
        </p:nvSpPr>
        <p:spPr>
          <a:xfrm rot="21451800">
            <a:off x="5001840" y="3591360"/>
            <a:ext cx="31680" cy="133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112"/>
          <p:cNvSpPr/>
          <p:nvPr/>
        </p:nvSpPr>
        <p:spPr>
          <a:xfrm rot="10323000">
            <a:off x="5034600" y="3715560"/>
            <a:ext cx="61560" cy="45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113"/>
          <p:cNvSpPr/>
          <p:nvPr/>
        </p:nvSpPr>
        <p:spPr>
          <a:xfrm rot="16062600">
            <a:off x="5581080" y="3075840"/>
            <a:ext cx="13680" cy="129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114"/>
          <p:cNvSpPr/>
          <p:nvPr/>
        </p:nvSpPr>
        <p:spPr>
          <a:xfrm rot="5195400">
            <a:off x="5584320" y="3105720"/>
            <a:ext cx="13680" cy="129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15"/>
          <p:cNvSpPr/>
          <p:nvPr/>
        </p:nvSpPr>
        <p:spPr>
          <a:xfrm rot="4962600">
            <a:off x="5649480" y="3130920"/>
            <a:ext cx="56520" cy="536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116"/>
          <p:cNvSpPr/>
          <p:nvPr/>
        </p:nvSpPr>
        <p:spPr>
          <a:xfrm rot="16096800">
            <a:off x="5579640" y="2994480"/>
            <a:ext cx="15480" cy="146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CustomShape 117"/>
          <p:cNvSpPr/>
          <p:nvPr/>
        </p:nvSpPr>
        <p:spPr>
          <a:xfrm rot="16164600">
            <a:off x="5564880" y="3019680"/>
            <a:ext cx="28440" cy="149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18"/>
          <p:cNvSpPr/>
          <p:nvPr/>
        </p:nvSpPr>
        <p:spPr>
          <a:xfrm rot="4962600">
            <a:off x="5643000" y="3065040"/>
            <a:ext cx="56520" cy="49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119"/>
          <p:cNvSpPr/>
          <p:nvPr/>
        </p:nvSpPr>
        <p:spPr>
          <a:xfrm rot="14401800">
            <a:off x="5566320" y="2943000"/>
            <a:ext cx="14760" cy="1220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120"/>
          <p:cNvSpPr/>
          <p:nvPr/>
        </p:nvSpPr>
        <p:spPr>
          <a:xfrm rot="3543000">
            <a:off x="5586840" y="2974680"/>
            <a:ext cx="14760" cy="121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121"/>
          <p:cNvSpPr/>
          <p:nvPr/>
        </p:nvSpPr>
        <p:spPr>
          <a:xfrm rot="3338400">
            <a:off x="5620680" y="2969640"/>
            <a:ext cx="83520" cy="61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122"/>
          <p:cNvSpPr/>
          <p:nvPr/>
        </p:nvSpPr>
        <p:spPr>
          <a:xfrm rot="10926000">
            <a:off x="4887000" y="2539080"/>
            <a:ext cx="19080" cy="117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23"/>
          <p:cNvSpPr/>
          <p:nvPr/>
        </p:nvSpPr>
        <p:spPr>
          <a:xfrm rot="82200">
            <a:off x="4914720" y="2541600"/>
            <a:ext cx="19080" cy="117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124"/>
          <p:cNvSpPr/>
          <p:nvPr/>
        </p:nvSpPr>
        <p:spPr>
          <a:xfrm rot="21526800">
            <a:off x="4869000" y="2489040"/>
            <a:ext cx="76320" cy="49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125"/>
          <p:cNvSpPr/>
          <p:nvPr/>
        </p:nvSpPr>
        <p:spPr>
          <a:xfrm rot="10948800">
            <a:off x="4777560" y="2522160"/>
            <a:ext cx="21600" cy="132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CustomShape 126"/>
          <p:cNvSpPr/>
          <p:nvPr/>
        </p:nvSpPr>
        <p:spPr>
          <a:xfrm rot="10993200">
            <a:off x="4805640" y="2531520"/>
            <a:ext cx="39240" cy="134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127"/>
          <p:cNvSpPr/>
          <p:nvPr/>
        </p:nvSpPr>
        <p:spPr>
          <a:xfrm rot="21526800">
            <a:off x="4753440" y="2491200"/>
            <a:ext cx="76320" cy="45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128"/>
          <p:cNvSpPr/>
          <p:nvPr/>
        </p:nvSpPr>
        <p:spPr>
          <a:xfrm rot="12195000">
            <a:off x="5110560" y="2562840"/>
            <a:ext cx="1584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CustomShape 129"/>
          <p:cNvSpPr/>
          <p:nvPr/>
        </p:nvSpPr>
        <p:spPr>
          <a:xfrm rot="1343400">
            <a:off x="5131800" y="2570040"/>
            <a:ext cx="1584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CustomShape 130"/>
          <p:cNvSpPr/>
          <p:nvPr/>
        </p:nvSpPr>
        <p:spPr>
          <a:xfrm rot="1163400">
            <a:off x="5123880" y="2527200"/>
            <a:ext cx="64080" cy="47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131"/>
          <p:cNvSpPr/>
          <p:nvPr/>
        </p:nvSpPr>
        <p:spPr>
          <a:xfrm rot="12220800">
            <a:off x="5005800" y="2511000"/>
            <a:ext cx="17640" cy="128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132"/>
          <p:cNvSpPr/>
          <p:nvPr/>
        </p:nvSpPr>
        <p:spPr>
          <a:xfrm rot="12273600">
            <a:off x="5024520" y="2530080"/>
            <a:ext cx="3240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133"/>
          <p:cNvSpPr/>
          <p:nvPr/>
        </p:nvSpPr>
        <p:spPr>
          <a:xfrm rot="1163400">
            <a:off x="4997160" y="2487960"/>
            <a:ext cx="91080" cy="59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34"/>
          <p:cNvSpPr/>
          <p:nvPr/>
        </p:nvSpPr>
        <p:spPr>
          <a:xfrm rot="12220800">
            <a:off x="5179680" y="2572200"/>
            <a:ext cx="17640" cy="128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135"/>
          <p:cNvSpPr/>
          <p:nvPr/>
        </p:nvSpPr>
        <p:spPr>
          <a:xfrm rot="12273600">
            <a:off x="5196960" y="2590560"/>
            <a:ext cx="3240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136"/>
          <p:cNvSpPr/>
          <p:nvPr/>
        </p:nvSpPr>
        <p:spPr>
          <a:xfrm rot="1163400">
            <a:off x="5196960" y="2553120"/>
            <a:ext cx="64080" cy="43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37"/>
          <p:cNvSpPr/>
          <p:nvPr/>
        </p:nvSpPr>
        <p:spPr>
          <a:xfrm rot="1163400">
            <a:off x="4315680" y="2548080"/>
            <a:ext cx="1325880" cy="11473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138"/>
          <p:cNvSpPr/>
          <p:nvPr/>
        </p:nvSpPr>
        <p:spPr>
          <a:xfrm rot="1163400">
            <a:off x="4629240" y="2823120"/>
            <a:ext cx="695520" cy="596880"/>
          </a:xfrm>
          <a:prstGeom prst="ellipse">
            <a:avLst/>
          </a:prstGeom>
          <a:gradFill>
            <a:gsLst>
              <a:gs pos="0">
                <a:srgbClr val="9fdfff"/>
              </a:gs>
              <a:gs pos="50000">
                <a:srgbClr val="c5eaff"/>
              </a:gs>
              <a:gs pos="100000">
                <a:srgbClr val="e2f4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39"/>
          <p:cNvSpPr/>
          <p:nvPr/>
        </p:nvSpPr>
        <p:spPr>
          <a:xfrm rot="12990000">
            <a:off x="5311080" y="2653560"/>
            <a:ext cx="15480" cy="115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40"/>
          <p:cNvSpPr/>
          <p:nvPr/>
        </p:nvSpPr>
        <p:spPr>
          <a:xfrm rot="2137200">
            <a:off x="5337000" y="2670480"/>
            <a:ext cx="15480" cy="115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CustomShape 141"/>
          <p:cNvSpPr/>
          <p:nvPr/>
        </p:nvSpPr>
        <p:spPr>
          <a:xfrm rot="1953000">
            <a:off x="5349600" y="2635200"/>
            <a:ext cx="6336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142"/>
          <p:cNvSpPr/>
          <p:nvPr/>
        </p:nvSpPr>
        <p:spPr>
          <a:xfrm rot="13017000">
            <a:off x="5245200" y="2595600"/>
            <a:ext cx="17640" cy="130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143"/>
          <p:cNvSpPr/>
          <p:nvPr/>
        </p:nvSpPr>
        <p:spPr>
          <a:xfrm rot="13070400">
            <a:off x="5256720" y="2618640"/>
            <a:ext cx="32040" cy="132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CustomShape 144"/>
          <p:cNvSpPr/>
          <p:nvPr/>
        </p:nvSpPr>
        <p:spPr>
          <a:xfrm rot="1953000">
            <a:off x="5286240" y="2594520"/>
            <a:ext cx="63360" cy="44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45"/>
          <p:cNvSpPr/>
          <p:nvPr/>
        </p:nvSpPr>
        <p:spPr>
          <a:xfrm rot="13017000">
            <a:off x="5374440" y="2678040"/>
            <a:ext cx="17640" cy="130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146"/>
          <p:cNvSpPr/>
          <p:nvPr/>
        </p:nvSpPr>
        <p:spPr>
          <a:xfrm rot="13070400">
            <a:off x="5385600" y="2701080"/>
            <a:ext cx="32040" cy="132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9" name="CustomShape 147"/>
          <p:cNvSpPr/>
          <p:nvPr/>
        </p:nvSpPr>
        <p:spPr>
          <a:xfrm rot="1953000">
            <a:off x="5415120" y="2676600"/>
            <a:ext cx="63360" cy="44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148"/>
          <p:cNvSpPr/>
          <p:nvPr/>
        </p:nvSpPr>
        <p:spPr>
          <a:xfrm rot="14159400">
            <a:off x="5461560" y="2779200"/>
            <a:ext cx="14760" cy="120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CustomShape 149"/>
          <p:cNvSpPr/>
          <p:nvPr/>
        </p:nvSpPr>
        <p:spPr>
          <a:xfrm rot="3301800">
            <a:off x="5484600" y="2808720"/>
            <a:ext cx="14760" cy="120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CustomShape 150"/>
          <p:cNvSpPr/>
          <p:nvPr/>
        </p:nvSpPr>
        <p:spPr>
          <a:xfrm rot="3101400">
            <a:off x="5514840" y="2799360"/>
            <a:ext cx="84240" cy="60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51"/>
          <p:cNvSpPr/>
          <p:nvPr/>
        </p:nvSpPr>
        <p:spPr>
          <a:xfrm rot="14188800">
            <a:off x="5418720" y="2704680"/>
            <a:ext cx="16920" cy="136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152"/>
          <p:cNvSpPr/>
          <p:nvPr/>
        </p:nvSpPr>
        <p:spPr>
          <a:xfrm rot="14247600">
            <a:off x="5419800" y="2730960"/>
            <a:ext cx="30600" cy="138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CustomShape 153"/>
          <p:cNvSpPr/>
          <p:nvPr/>
        </p:nvSpPr>
        <p:spPr>
          <a:xfrm rot="3101400">
            <a:off x="5479200" y="2734920"/>
            <a:ext cx="60840" cy="46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154"/>
          <p:cNvSpPr/>
          <p:nvPr/>
        </p:nvSpPr>
        <p:spPr>
          <a:xfrm rot="14188800">
            <a:off x="5499000" y="2849040"/>
            <a:ext cx="16920" cy="136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CustomShape 155"/>
          <p:cNvSpPr/>
          <p:nvPr/>
        </p:nvSpPr>
        <p:spPr>
          <a:xfrm rot="14247600">
            <a:off x="5521320" y="2873520"/>
            <a:ext cx="30600" cy="138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56"/>
          <p:cNvSpPr/>
          <p:nvPr/>
        </p:nvSpPr>
        <p:spPr>
          <a:xfrm rot="3101400">
            <a:off x="5571000" y="2876760"/>
            <a:ext cx="84240" cy="60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157"/>
          <p:cNvSpPr/>
          <p:nvPr/>
        </p:nvSpPr>
        <p:spPr>
          <a:xfrm rot="9734400">
            <a:off x="4733640" y="2549160"/>
            <a:ext cx="14760" cy="120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58"/>
          <p:cNvSpPr/>
          <p:nvPr/>
        </p:nvSpPr>
        <p:spPr>
          <a:xfrm rot="20476200">
            <a:off x="4733280" y="2547360"/>
            <a:ext cx="14760" cy="121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59"/>
          <p:cNvSpPr/>
          <p:nvPr/>
        </p:nvSpPr>
        <p:spPr>
          <a:xfrm rot="20269800">
            <a:off x="4665240" y="2512440"/>
            <a:ext cx="59400" cy="511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160"/>
          <p:cNvSpPr/>
          <p:nvPr/>
        </p:nvSpPr>
        <p:spPr>
          <a:xfrm rot="9763800">
            <a:off x="4658400" y="2563200"/>
            <a:ext cx="16920" cy="136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161"/>
          <p:cNvSpPr/>
          <p:nvPr/>
        </p:nvSpPr>
        <p:spPr>
          <a:xfrm rot="9822000">
            <a:off x="4683600" y="2561400"/>
            <a:ext cx="30600" cy="138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162"/>
          <p:cNvSpPr/>
          <p:nvPr/>
        </p:nvSpPr>
        <p:spPr>
          <a:xfrm rot="20269800">
            <a:off x="4598280" y="2539800"/>
            <a:ext cx="59400" cy="471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163"/>
          <p:cNvSpPr/>
          <p:nvPr/>
        </p:nvSpPr>
        <p:spPr>
          <a:xfrm rot="8535000">
            <a:off x="4611240" y="2599920"/>
            <a:ext cx="14040" cy="127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164"/>
          <p:cNvSpPr/>
          <p:nvPr/>
        </p:nvSpPr>
        <p:spPr>
          <a:xfrm rot="19270800">
            <a:off x="4610880" y="2597400"/>
            <a:ext cx="14040" cy="127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165"/>
          <p:cNvSpPr/>
          <p:nvPr/>
        </p:nvSpPr>
        <p:spPr>
          <a:xfrm rot="19042200">
            <a:off x="4521600" y="2580120"/>
            <a:ext cx="56520" cy="536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166"/>
          <p:cNvSpPr/>
          <p:nvPr/>
        </p:nvSpPr>
        <p:spPr>
          <a:xfrm rot="8567400">
            <a:off x="4551480" y="2634840"/>
            <a:ext cx="15840" cy="143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167"/>
          <p:cNvSpPr/>
          <p:nvPr/>
        </p:nvSpPr>
        <p:spPr>
          <a:xfrm rot="8632200">
            <a:off x="4573440" y="2623680"/>
            <a:ext cx="29160" cy="145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168"/>
          <p:cNvSpPr/>
          <p:nvPr/>
        </p:nvSpPr>
        <p:spPr>
          <a:xfrm rot="19042200">
            <a:off x="4470120" y="2626920"/>
            <a:ext cx="56520" cy="49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69"/>
          <p:cNvSpPr/>
          <p:nvPr/>
        </p:nvSpPr>
        <p:spPr>
          <a:xfrm rot="3666600">
            <a:off x="4458960" y="3305520"/>
            <a:ext cx="18000" cy="124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170"/>
          <p:cNvSpPr/>
          <p:nvPr/>
        </p:nvSpPr>
        <p:spPr>
          <a:xfrm rot="14416800">
            <a:off x="4434840" y="3267720"/>
            <a:ext cx="18000" cy="123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171"/>
          <p:cNvSpPr/>
          <p:nvPr/>
        </p:nvSpPr>
        <p:spPr>
          <a:xfrm rot="14245800">
            <a:off x="4339440" y="3352320"/>
            <a:ext cx="73440" cy="511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72"/>
          <p:cNvSpPr/>
          <p:nvPr/>
        </p:nvSpPr>
        <p:spPr>
          <a:xfrm rot="3691200">
            <a:off x="4501440" y="3381840"/>
            <a:ext cx="20160" cy="140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173"/>
          <p:cNvSpPr/>
          <p:nvPr/>
        </p:nvSpPr>
        <p:spPr>
          <a:xfrm rot="3741600">
            <a:off x="4485600" y="3347640"/>
            <a:ext cx="36720" cy="143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174"/>
          <p:cNvSpPr/>
          <p:nvPr/>
        </p:nvSpPr>
        <p:spPr>
          <a:xfrm rot="14245800">
            <a:off x="4385520" y="3430080"/>
            <a:ext cx="73440" cy="471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75"/>
          <p:cNvSpPr/>
          <p:nvPr/>
        </p:nvSpPr>
        <p:spPr>
          <a:xfrm rot="3691200">
            <a:off x="4406040" y="3232800"/>
            <a:ext cx="20160" cy="140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176"/>
          <p:cNvSpPr/>
          <p:nvPr/>
        </p:nvSpPr>
        <p:spPr>
          <a:xfrm rot="3741600">
            <a:off x="4390200" y="3198600"/>
            <a:ext cx="36720" cy="143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177"/>
          <p:cNvSpPr/>
          <p:nvPr/>
        </p:nvSpPr>
        <p:spPr>
          <a:xfrm rot="14245800">
            <a:off x="4290480" y="3281040"/>
            <a:ext cx="73440" cy="471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78"/>
          <p:cNvSpPr/>
          <p:nvPr/>
        </p:nvSpPr>
        <p:spPr>
          <a:xfrm rot="5471400">
            <a:off x="4370400" y="3099960"/>
            <a:ext cx="1368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179"/>
          <p:cNvSpPr/>
          <p:nvPr/>
        </p:nvSpPr>
        <p:spPr>
          <a:xfrm rot="16203600">
            <a:off x="4368600" y="3071880"/>
            <a:ext cx="1368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180"/>
          <p:cNvSpPr/>
          <p:nvPr/>
        </p:nvSpPr>
        <p:spPr>
          <a:xfrm rot="15968400">
            <a:off x="4259880" y="3118320"/>
            <a:ext cx="56160" cy="540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81"/>
          <p:cNvSpPr/>
          <p:nvPr/>
        </p:nvSpPr>
        <p:spPr>
          <a:xfrm rot="5506200">
            <a:off x="4365360" y="3164040"/>
            <a:ext cx="15480" cy="147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CustomShape 182"/>
          <p:cNvSpPr/>
          <p:nvPr/>
        </p:nvSpPr>
        <p:spPr>
          <a:xfrm rot="5575200">
            <a:off x="4369320" y="3136320"/>
            <a:ext cx="28080" cy="150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CustomShape 183"/>
          <p:cNvSpPr/>
          <p:nvPr/>
        </p:nvSpPr>
        <p:spPr>
          <a:xfrm rot="15968400">
            <a:off x="4262760" y="3187800"/>
            <a:ext cx="56160" cy="50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184"/>
          <p:cNvSpPr/>
          <p:nvPr/>
        </p:nvSpPr>
        <p:spPr>
          <a:xfrm rot="5506200">
            <a:off x="4356360" y="3029040"/>
            <a:ext cx="15480" cy="147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185"/>
          <p:cNvSpPr/>
          <p:nvPr/>
        </p:nvSpPr>
        <p:spPr>
          <a:xfrm rot="5575200">
            <a:off x="4360320" y="3001320"/>
            <a:ext cx="28080" cy="150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186"/>
          <p:cNvSpPr/>
          <p:nvPr/>
        </p:nvSpPr>
        <p:spPr>
          <a:xfrm rot="15968400">
            <a:off x="4253760" y="3052800"/>
            <a:ext cx="56160" cy="50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87"/>
          <p:cNvSpPr/>
          <p:nvPr/>
        </p:nvSpPr>
        <p:spPr>
          <a:xfrm rot="6526800">
            <a:off x="4370400" y="2910240"/>
            <a:ext cx="13680" cy="132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188"/>
          <p:cNvSpPr/>
          <p:nvPr/>
        </p:nvSpPr>
        <p:spPr>
          <a:xfrm rot="17257200">
            <a:off x="4374360" y="2892600"/>
            <a:ext cx="13680" cy="132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189"/>
          <p:cNvSpPr/>
          <p:nvPr/>
        </p:nvSpPr>
        <p:spPr>
          <a:xfrm rot="17013000">
            <a:off x="4265280" y="2915640"/>
            <a:ext cx="55080" cy="55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90"/>
          <p:cNvSpPr/>
          <p:nvPr/>
        </p:nvSpPr>
        <p:spPr>
          <a:xfrm rot="6562200">
            <a:off x="4344840" y="2967840"/>
            <a:ext cx="15120" cy="149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191"/>
          <p:cNvSpPr/>
          <p:nvPr/>
        </p:nvSpPr>
        <p:spPr>
          <a:xfrm rot="6632400">
            <a:off x="4356000" y="2944440"/>
            <a:ext cx="28080" cy="151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192"/>
          <p:cNvSpPr/>
          <p:nvPr/>
        </p:nvSpPr>
        <p:spPr>
          <a:xfrm rot="17013000">
            <a:off x="4247640" y="2981520"/>
            <a:ext cx="55080" cy="50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193"/>
          <p:cNvSpPr/>
          <p:nvPr/>
        </p:nvSpPr>
        <p:spPr>
          <a:xfrm rot="6562200">
            <a:off x="4375800" y="2838960"/>
            <a:ext cx="15120" cy="149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194"/>
          <p:cNvSpPr/>
          <p:nvPr/>
        </p:nvSpPr>
        <p:spPr>
          <a:xfrm rot="6632400">
            <a:off x="4387320" y="2815560"/>
            <a:ext cx="28080" cy="151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195"/>
          <p:cNvSpPr/>
          <p:nvPr/>
        </p:nvSpPr>
        <p:spPr>
          <a:xfrm rot="17013000">
            <a:off x="4278960" y="2852640"/>
            <a:ext cx="55080" cy="50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196"/>
          <p:cNvSpPr/>
          <p:nvPr/>
        </p:nvSpPr>
        <p:spPr>
          <a:xfrm rot="7982400">
            <a:off x="4449600" y="2746800"/>
            <a:ext cx="13680" cy="129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197"/>
          <p:cNvSpPr/>
          <p:nvPr/>
        </p:nvSpPr>
        <p:spPr>
          <a:xfrm rot="18715800">
            <a:off x="4450680" y="2741760"/>
            <a:ext cx="13680" cy="129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198"/>
          <p:cNvSpPr/>
          <p:nvPr/>
        </p:nvSpPr>
        <p:spPr>
          <a:xfrm rot="18479400">
            <a:off x="4354200" y="2734560"/>
            <a:ext cx="55440" cy="54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199"/>
          <p:cNvSpPr/>
          <p:nvPr/>
        </p:nvSpPr>
        <p:spPr>
          <a:xfrm rot="8016000">
            <a:off x="4397760" y="2788920"/>
            <a:ext cx="15480" cy="146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200"/>
          <p:cNvSpPr/>
          <p:nvPr/>
        </p:nvSpPr>
        <p:spPr>
          <a:xfrm rot="8083200">
            <a:off x="4418280" y="2774160"/>
            <a:ext cx="28440" cy="148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201"/>
          <p:cNvSpPr/>
          <p:nvPr/>
        </p:nvSpPr>
        <p:spPr>
          <a:xfrm rot="18479400">
            <a:off x="4311360" y="2788200"/>
            <a:ext cx="55440" cy="504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202"/>
          <p:cNvSpPr/>
          <p:nvPr/>
        </p:nvSpPr>
        <p:spPr>
          <a:xfrm rot="8016000">
            <a:off x="4480560" y="2683080"/>
            <a:ext cx="15480" cy="146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203"/>
          <p:cNvSpPr/>
          <p:nvPr/>
        </p:nvSpPr>
        <p:spPr>
          <a:xfrm rot="8083200">
            <a:off x="4500720" y="2668320"/>
            <a:ext cx="28440" cy="148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04"/>
          <p:cNvSpPr/>
          <p:nvPr/>
        </p:nvSpPr>
        <p:spPr>
          <a:xfrm rot="18479400">
            <a:off x="4393800" y="2682360"/>
            <a:ext cx="55440" cy="504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05"/>
          <p:cNvSpPr/>
          <p:nvPr/>
        </p:nvSpPr>
        <p:spPr>
          <a:xfrm rot="2653800">
            <a:off x="4559760" y="3438360"/>
            <a:ext cx="15480" cy="117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206"/>
          <p:cNvSpPr/>
          <p:nvPr/>
        </p:nvSpPr>
        <p:spPr>
          <a:xfrm rot="13398600">
            <a:off x="4533480" y="3416040"/>
            <a:ext cx="15480" cy="117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207"/>
          <p:cNvSpPr/>
          <p:nvPr/>
        </p:nvSpPr>
        <p:spPr>
          <a:xfrm rot="13209600">
            <a:off x="4462920" y="3513240"/>
            <a:ext cx="62640" cy="486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208"/>
          <p:cNvSpPr/>
          <p:nvPr/>
        </p:nvSpPr>
        <p:spPr>
          <a:xfrm rot="2680800">
            <a:off x="4615200" y="3488760"/>
            <a:ext cx="17280" cy="132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209"/>
          <p:cNvSpPr/>
          <p:nvPr/>
        </p:nvSpPr>
        <p:spPr>
          <a:xfrm rot="2736600">
            <a:off x="4593600" y="3461400"/>
            <a:ext cx="31320" cy="135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210"/>
          <p:cNvSpPr/>
          <p:nvPr/>
        </p:nvSpPr>
        <p:spPr>
          <a:xfrm rot="13209600">
            <a:off x="4519080" y="3565440"/>
            <a:ext cx="62640" cy="446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11"/>
          <p:cNvSpPr/>
          <p:nvPr/>
        </p:nvSpPr>
        <p:spPr>
          <a:xfrm rot="1274400">
            <a:off x="4668480" y="3513240"/>
            <a:ext cx="1584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212"/>
          <p:cNvSpPr/>
          <p:nvPr/>
        </p:nvSpPr>
        <p:spPr>
          <a:xfrm rot="12023400">
            <a:off x="4648320" y="3507480"/>
            <a:ext cx="1584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213"/>
          <p:cNvSpPr/>
          <p:nvPr/>
        </p:nvSpPr>
        <p:spPr>
          <a:xfrm rot="11843400">
            <a:off x="4611240" y="3616920"/>
            <a:ext cx="64080" cy="47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214"/>
          <p:cNvSpPr/>
          <p:nvPr/>
        </p:nvSpPr>
        <p:spPr>
          <a:xfrm rot="1300800">
            <a:off x="4743720" y="3538080"/>
            <a:ext cx="17640" cy="128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215"/>
          <p:cNvSpPr/>
          <p:nvPr/>
        </p:nvSpPr>
        <p:spPr>
          <a:xfrm rot="1352400">
            <a:off x="4710960" y="3517920"/>
            <a:ext cx="3240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216"/>
          <p:cNvSpPr/>
          <p:nvPr/>
        </p:nvSpPr>
        <p:spPr>
          <a:xfrm rot="11843400">
            <a:off x="4684320" y="3643560"/>
            <a:ext cx="64080" cy="439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217"/>
          <p:cNvSpPr/>
          <p:nvPr/>
        </p:nvSpPr>
        <p:spPr>
          <a:xfrm rot="1274400">
            <a:off x="4806000" y="3581640"/>
            <a:ext cx="1584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CustomShape 218"/>
          <p:cNvSpPr/>
          <p:nvPr/>
        </p:nvSpPr>
        <p:spPr>
          <a:xfrm rot="12023400">
            <a:off x="4785480" y="3575520"/>
            <a:ext cx="1584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219"/>
          <p:cNvSpPr/>
          <p:nvPr/>
        </p:nvSpPr>
        <p:spPr>
          <a:xfrm rot="11843400">
            <a:off x="4748400" y="3684960"/>
            <a:ext cx="64080" cy="47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20"/>
          <p:cNvSpPr/>
          <p:nvPr/>
        </p:nvSpPr>
        <p:spPr>
          <a:xfrm rot="1300800">
            <a:off x="4881240" y="3606120"/>
            <a:ext cx="17640" cy="128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21"/>
          <p:cNvSpPr/>
          <p:nvPr/>
        </p:nvSpPr>
        <p:spPr>
          <a:xfrm rot="1352400">
            <a:off x="4848480" y="3585960"/>
            <a:ext cx="3240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CustomShape 222"/>
          <p:cNvSpPr/>
          <p:nvPr/>
        </p:nvSpPr>
        <p:spPr>
          <a:xfrm rot="11843400">
            <a:off x="4821840" y="3711600"/>
            <a:ext cx="64080" cy="439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223"/>
          <p:cNvSpPr/>
          <p:nvPr/>
        </p:nvSpPr>
        <p:spPr>
          <a:xfrm rot="21597600">
            <a:off x="4956840" y="3584880"/>
            <a:ext cx="20520" cy="152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224"/>
          <p:cNvSpPr/>
          <p:nvPr/>
        </p:nvSpPr>
        <p:spPr>
          <a:xfrm rot="50400">
            <a:off x="4911480" y="3574080"/>
            <a:ext cx="37800" cy="154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225"/>
          <p:cNvSpPr/>
          <p:nvPr/>
        </p:nvSpPr>
        <p:spPr>
          <a:xfrm rot="10530000">
            <a:off x="4940640" y="3720600"/>
            <a:ext cx="73080" cy="52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226"/>
          <p:cNvSpPr/>
          <p:nvPr/>
        </p:nvSpPr>
        <p:spPr>
          <a:xfrm rot="2451600">
            <a:off x="5248800" y="2776680"/>
            <a:ext cx="15480" cy="116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CustomShape 227"/>
          <p:cNvSpPr/>
          <p:nvPr/>
        </p:nvSpPr>
        <p:spPr>
          <a:xfrm rot="13197600">
            <a:off x="5222520" y="2756520"/>
            <a:ext cx="15480" cy="116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228"/>
          <p:cNvSpPr/>
          <p:nvPr/>
        </p:nvSpPr>
        <p:spPr>
          <a:xfrm rot="13011000">
            <a:off x="5155920" y="2856240"/>
            <a:ext cx="6300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229"/>
          <p:cNvSpPr/>
          <p:nvPr/>
        </p:nvSpPr>
        <p:spPr>
          <a:xfrm rot="2478600">
            <a:off x="5307840" y="2823840"/>
            <a:ext cx="17280" cy="131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230"/>
          <p:cNvSpPr/>
          <p:nvPr/>
        </p:nvSpPr>
        <p:spPr>
          <a:xfrm rot="2533800">
            <a:off x="5284440" y="2797560"/>
            <a:ext cx="31680" cy="133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CustomShape 231"/>
          <p:cNvSpPr/>
          <p:nvPr/>
        </p:nvSpPr>
        <p:spPr>
          <a:xfrm rot="13011000">
            <a:off x="5215680" y="2905200"/>
            <a:ext cx="63000" cy="44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32"/>
          <p:cNvSpPr/>
          <p:nvPr/>
        </p:nvSpPr>
        <p:spPr>
          <a:xfrm rot="3986400">
            <a:off x="5377320" y="2905560"/>
            <a:ext cx="14400" cy="124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233"/>
          <p:cNvSpPr/>
          <p:nvPr/>
        </p:nvSpPr>
        <p:spPr>
          <a:xfrm rot="14725200">
            <a:off x="5360760" y="2872800"/>
            <a:ext cx="14400" cy="123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234"/>
          <p:cNvSpPr/>
          <p:nvPr/>
        </p:nvSpPr>
        <p:spPr>
          <a:xfrm rot="14514000">
            <a:off x="5265360" y="2949120"/>
            <a:ext cx="59400" cy="511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35"/>
          <p:cNvSpPr/>
          <p:nvPr/>
        </p:nvSpPr>
        <p:spPr>
          <a:xfrm rot="4017600">
            <a:off x="5405400" y="2968920"/>
            <a:ext cx="16200" cy="1400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236"/>
          <p:cNvSpPr/>
          <p:nvPr/>
        </p:nvSpPr>
        <p:spPr>
          <a:xfrm rot="4079400">
            <a:off x="5396040" y="2939040"/>
            <a:ext cx="29520" cy="142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237"/>
          <p:cNvSpPr/>
          <p:nvPr/>
        </p:nvSpPr>
        <p:spPr>
          <a:xfrm rot="14514000">
            <a:off x="5297400" y="3015000"/>
            <a:ext cx="59400" cy="471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238"/>
          <p:cNvSpPr/>
          <p:nvPr/>
        </p:nvSpPr>
        <p:spPr>
          <a:xfrm rot="5561400">
            <a:off x="5418720" y="3071160"/>
            <a:ext cx="13680" cy="1310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239"/>
          <p:cNvSpPr/>
          <p:nvPr/>
        </p:nvSpPr>
        <p:spPr>
          <a:xfrm rot="16293000">
            <a:off x="5417280" y="3043800"/>
            <a:ext cx="1368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240"/>
          <p:cNvSpPr/>
          <p:nvPr/>
        </p:nvSpPr>
        <p:spPr>
          <a:xfrm rot="16056600">
            <a:off x="5308560" y="3087720"/>
            <a:ext cx="55800" cy="54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41"/>
          <p:cNvSpPr/>
          <p:nvPr/>
        </p:nvSpPr>
        <p:spPr>
          <a:xfrm rot="5595600">
            <a:off x="5411880" y="3134520"/>
            <a:ext cx="15480" cy="147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CustomShape 242"/>
          <p:cNvSpPr/>
          <p:nvPr/>
        </p:nvSpPr>
        <p:spPr>
          <a:xfrm rot="5665200">
            <a:off x="5416560" y="3107160"/>
            <a:ext cx="28080" cy="150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43"/>
          <p:cNvSpPr/>
          <p:nvPr/>
        </p:nvSpPr>
        <p:spPr>
          <a:xfrm rot="16056600">
            <a:off x="5309280" y="3157920"/>
            <a:ext cx="55800" cy="50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244"/>
          <p:cNvSpPr/>
          <p:nvPr/>
        </p:nvSpPr>
        <p:spPr>
          <a:xfrm rot="428400">
            <a:off x="4916880" y="2659680"/>
            <a:ext cx="15840" cy="114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245"/>
          <p:cNvSpPr/>
          <p:nvPr/>
        </p:nvSpPr>
        <p:spPr>
          <a:xfrm rot="11176200">
            <a:off x="4885200" y="2661480"/>
            <a:ext cx="15480" cy="114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246"/>
          <p:cNvSpPr/>
          <p:nvPr/>
        </p:nvSpPr>
        <p:spPr>
          <a:xfrm rot="10992000">
            <a:off x="4866480" y="2758320"/>
            <a:ext cx="88200" cy="60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47"/>
          <p:cNvSpPr/>
          <p:nvPr/>
        </p:nvSpPr>
        <p:spPr>
          <a:xfrm rot="376800">
            <a:off x="4990680" y="2644200"/>
            <a:ext cx="17640" cy="129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0" name="CustomShape 248"/>
          <p:cNvSpPr/>
          <p:nvPr/>
        </p:nvSpPr>
        <p:spPr>
          <a:xfrm rot="11897400">
            <a:off x="4913640" y="3458880"/>
            <a:ext cx="1584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249"/>
          <p:cNvSpPr/>
          <p:nvPr/>
        </p:nvSpPr>
        <p:spPr>
          <a:xfrm rot="1045800">
            <a:off x="4932000" y="3462840"/>
            <a:ext cx="1584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2" name="CustomShape 250"/>
          <p:cNvSpPr/>
          <p:nvPr/>
        </p:nvSpPr>
        <p:spPr>
          <a:xfrm rot="865800">
            <a:off x="4916160" y="3418560"/>
            <a:ext cx="63720" cy="47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51"/>
          <p:cNvSpPr/>
          <p:nvPr/>
        </p:nvSpPr>
        <p:spPr>
          <a:xfrm rot="11923200">
            <a:off x="4834440" y="3423600"/>
            <a:ext cx="18000" cy="128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252"/>
          <p:cNvSpPr/>
          <p:nvPr/>
        </p:nvSpPr>
        <p:spPr>
          <a:xfrm rot="11975400">
            <a:off x="4853880" y="3439800"/>
            <a:ext cx="3240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253"/>
          <p:cNvSpPr/>
          <p:nvPr/>
        </p:nvSpPr>
        <p:spPr>
          <a:xfrm rot="865800">
            <a:off x="4842000" y="3399840"/>
            <a:ext cx="63720" cy="439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254"/>
          <p:cNvSpPr/>
          <p:nvPr/>
        </p:nvSpPr>
        <p:spPr>
          <a:xfrm rot="13156800">
            <a:off x="4683600" y="3354120"/>
            <a:ext cx="15480" cy="115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255"/>
          <p:cNvSpPr/>
          <p:nvPr/>
        </p:nvSpPr>
        <p:spPr>
          <a:xfrm rot="2303400">
            <a:off x="4710240" y="3373200"/>
            <a:ext cx="15480" cy="115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256"/>
          <p:cNvSpPr/>
          <p:nvPr/>
        </p:nvSpPr>
        <p:spPr>
          <a:xfrm rot="2118000">
            <a:off x="4726800" y="3340080"/>
            <a:ext cx="6300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257"/>
          <p:cNvSpPr/>
          <p:nvPr/>
        </p:nvSpPr>
        <p:spPr>
          <a:xfrm rot="13183800">
            <a:off x="4620960" y="3293280"/>
            <a:ext cx="17280" cy="1310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258"/>
          <p:cNvSpPr/>
          <p:nvPr/>
        </p:nvSpPr>
        <p:spPr>
          <a:xfrm rot="13237800">
            <a:off x="4631040" y="3317040"/>
            <a:ext cx="31680" cy="133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259"/>
          <p:cNvSpPr/>
          <p:nvPr/>
        </p:nvSpPr>
        <p:spPr>
          <a:xfrm rot="2118000">
            <a:off x="4665600" y="3296520"/>
            <a:ext cx="63000" cy="44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60"/>
          <p:cNvSpPr/>
          <p:nvPr/>
        </p:nvSpPr>
        <p:spPr>
          <a:xfrm rot="16321200">
            <a:off x="4520520" y="3062160"/>
            <a:ext cx="13680" cy="1310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3" name="CustomShape 261"/>
          <p:cNvSpPr/>
          <p:nvPr/>
        </p:nvSpPr>
        <p:spPr>
          <a:xfrm rot="5453400">
            <a:off x="4521960" y="3089880"/>
            <a:ext cx="1368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4" name="CustomShape 262"/>
          <p:cNvSpPr/>
          <p:nvPr/>
        </p:nvSpPr>
        <p:spPr>
          <a:xfrm rot="5217000">
            <a:off x="4588560" y="3121200"/>
            <a:ext cx="55800" cy="54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63"/>
          <p:cNvSpPr/>
          <p:nvPr/>
        </p:nvSpPr>
        <p:spPr>
          <a:xfrm rot="16356000">
            <a:off x="4524840" y="2981520"/>
            <a:ext cx="15480" cy="147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264"/>
          <p:cNvSpPr/>
          <p:nvPr/>
        </p:nvSpPr>
        <p:spPr>
          <a:xfrm rot="16425000">
            <a:off x="4507920" y="3006360"/>
            <a:ext cx="28080" cy="150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265"/>
          <p:cNvSpPr/>
          <p:nvPr/>
        </p:nvSpPr>
        <p:spPr>
          <a:xfrm rot="5217000">
            <a:off x="4587120" y="3055680"/>
            <a:ext cx="55800" cy="50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66"/>
          <p:cNvSpPr/>
          <p:nvPr/>
        </p:nvSpPr>
        <p:spPr>
          <a:xfrm rot="8910000">
            <a:off x="5272560" y="3376440"/>
            <a:ext cx="14400" cy="125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267"/>
          <p:cNvSpPr/>
          <p:nvPr/>
        </p:nvSpPr>
        <p:spPr>
          <a:xfrm rot="19647600">
            <a:off x="5271120" y="3374640"/>
            <a:ext cx="14400" cy="125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268"/>
          <p:cNvSpPr/>
          <p:nvPr/>
        </p:nvSpPr>
        <p:spPr>
          <a:xfrm rot="19425600">
            <a:off x="5188320" y="3350880"/>
            <a:ext cx="57240" cy="529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269"/>
          <p:cNvSpPr/>
          <p:nvPr/>
        </p:nvSpPr>
        <p:spPr>
          <a:xfrm rot="8941200">
            <a:off x="5207400" y="3405240"/>
            <a:ext cx="16200" cy="141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270"/>
          <p:cNvSpPr/>
          <p:nvPr/>
        </p:nvSpPr>
        <p:spPr>
          <a:xfrm rot="9004200">
            <a:off x="5230800" y="3396600"/>
            <a:ext cx="29520" cy="143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271"/>
          <p:cNvSpPr/>
          <p:nvPr/>
        </p:nvSpPr>
        <p:spPr>
          <a:xfrm rot="19425600">
            <a:off x="5131080" y="3392280"/>
            <a:ext cx="57240" cy="489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272"/>
          <p:cNvSpPr/>
          <p:nvPr/>
        </p:nvSpPr>
        <p:spPr>
          <a:xfrm rot="19260600">
            <a:off x="4602240" y="2786400"/>
            <a:ext cx="14040" cy="127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CustomShape 273"/>
          <p:cNvSpPr/>
          <p:nvPr/>
        </p:nvSpPr>
        <p:spPr>
          <a:xfrm rot="8395800">
            <a:off x="4602240" y="2788920"/>
            <a:ext cx="14040" cy="127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274"/>
          <p:cNvSpPr/>
          <p:nvPr/>
        </p:nvSpPr>
        <p:spPr>
          <a:xfrm rot="8166600">
            <a:off x="4650120" y="2879280"/>
            <a:ext cx="56520" cy="536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275"/>
          <p:cNvSpPr/>
          <p:nvPr/>
        </p:nvSpPr>
        <p:spPr>
          <a:xfrm rot="19293600">
            <a:off x="4659480" y="2734200"/>
            <a:ext cx="15840" cy="143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276"/>
          <p:cNvSpPr/>
          <p:nvPr/>
        </p:nvSpPr>
        <p:spPr>
          <a:xfrm rot="19358400">
            <a:off x="4623840" y="2743560"/>
            <a:ext cx="29160" cy="145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9" name="CustomShape 277"/>
          <p:cNvSpPr/>
          <p:nvPr/>
        </p:nvSpPr>
        <p:spPr>
          <a:xfrm rot="8166600">
            <a:off x="4700520" y="2835360"/>
            <a:ext cx="56520" cy="49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278"/>
          <p:cNvSpPr/>
          <p:nvPr/>
        </p:nvSpPr>
        <p:spPr>
          <a:xfrm rot="20533800">
            <a:off x="4791960" y="2692080"/>
            <a:ext cx="15480" cy="115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279"/>
          <p:cNvSpPr/>
          <p:nvPr/>
        </p:nvSpPr>
        <p:spPr>
          <a:xfrm rot="9680400">
            <a:off x="4759560" y="2694960"/>
            <a:ext cx="15480" cy="116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CustomShape 280"/>
          <p:cNvSpPr/>
          <p:nvPr/>
        </p:nvSpPr>
        <p:spPr>
          <a:xfrm rot="9490200">
            <a:off x="4764240" y="2782800"/>
            <a:ext cx="86760" cy="619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281"/>
          <p:cNvSpPr/>
          <p:nvPr/>
        </p:nvSpPr>
        <p:spPr>
          <a:xfrm rot="7752600">
            <a:off x="5392800" y="3243600"/>
            <a:ext cx="13680" cy="130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282"/>
          <p:cNvSpPr/>
          <p:nvPr/>
        </p:nvSpPr>
        <p:spPr>
          <a:xfrm rot="18484800">
            <a:off x="5394960" y="3237480"/>
            <a:ext cx="1368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283"/>
          <p:cNvSpPr/>
          <p:nvPr/>
        </p:nvSpPr>
        <p:spPr>
          <a:xfrm rot="18246000">
            <a:off x="5295600" y="3234240"/>
            <a:ext cx="55440" cy="54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84"/>
          <p:cNvSpPr/>
          <p:nvPr/>
        </p:nvSpPr>
        <p:spPr>
          <a:xfrm rot="7786800">
            <a:off x="5344920" y="3288960"/>
            <a:ext cx="15480" cy="146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285"/>
          <p:cNvSpPr/>
          <p:nvPr/>
        </p:nvSpPr>
        <p:spPr>
          <a:xfrm rot="7854600">
            <a:off x="5363640" y="3272400"/>
            <a:ext cx="28440" cy="149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CustomShape 286"/>
          <p:cNvSpPr/>
          <p:nvPr/>
        </p:nvSpPr>
        <p:spPr>
          <a:xfrm rot="18246000">
            <a:off x="5256360" y="3290400"/>
            <a:ext cx="55440" cy="504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287"/>
          <p:cNvSpPr/>
          <p:nvPr/>
        </p:nvSpPr>
        <p:spPr>
          <a:xfrm rot="10377600">
            <a:off x="5110560" y="3453840"/>
            <a:ext cx="15120" cy="117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288"/>
          <p:cNvSpPr/>
          <p:nvPr/>
        </p:nvSpPr>
        <p:spPr>
          <a:xfrm rot="21122400">
            <a:off x="5113080" y="3451680"/>
            <a:ext cx="15120" cy="118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289"/>
          <p:cNvSpPr/>
          <p:nvPr/>
        </p:nvSpPr>
        <p:spPr>
          <a:xfrm rot="20927400">
            <a:off x="5059440" y="3411000"/>
            <a:ext cx="61200" cy="49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290"/>
          <p:cNvSpPr/>
          <p:nvPr/>
        </p:nvSpPr>
        <p:spPr>
          <a:xfrm rot="10405200">
            <a:off x="5030640" y="3454200"/>
            <a:ext cx="17280" cy="132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291"/>
          <p:cNvSpPr/>
          <p:nvPr/>
        </p:nvSpPr>
        <p:spPr>
          <a:xfrm rot="10460400">
            <a:off x="5054760" y="3458160"/>
            <a:ext cx="31680" cy="134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CustomShape 292"/>
          <p:cNvSpPr/>
          <p:nvPr/>
        </p:nvSpPr>
        <p:spPr>
          <a:xfrm rot="20927400">
            <a:off x="4986360" y="3425400"/>
            <a:ext cx="61200" cy="45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293"/>
          <p:cNvSpPr/>
          <p:nvPr/>
        </p:nvSpPr>
        <p:spPr>
          <a:xfrm rot="14615400">
            <a:off x="4573800" y="3220200"/>
            <a:ext cx="14400" cy="123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CustomShape 294"/>
          <p:cNvSpPr/>
          <p:nvPr/>
        </p:nvSpPr>
        <p:spPr>
          <a:xfrm rot="3755400">
            <a:off x="4592160" y="3252600"/>
            <a:ext cx="14760" cy="122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295"/>
          <p:cNvSpPr/>
          <p:nvPr/>
        </p:nvSpPr>
        <p:spPr>
          <a:xfrm rot="3547200">
            <a:off x="4640040" y="3245040"/>
            <a:ext cx="59760" cy="50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296"/>
          <p:cNvSpPr/>
          <p:nvPr/>
        </p:nvSpPr>
        <p:spPr>
          <a:xfrm rot="14646000">
            <a:off x="4540320" y="3142080"/>
            <a:ext cx="16560" cy="138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297"/>
          <p:cNvSpPr/>
          <p:nvPr/>
        </p:nvSpPr>
        <p:spPr>
          <a:xfrm rot="14707200">
            <a:off x="4537440" y="3168720"/>
            <a:ext cx="29880" cy="141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298"/>
          <p:cNvSpPr/>
          <p:nvPr/>
        </p:nvSpPr>
        <p:spPr>
          <a:xfrm rot="3547200">
            <a:off x="4604400" y="3184200"/>
            <a:ext cx="59760" cy="46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299"/>
          <p:cNvSpPr/>
          <p:nvPr/>
        </p:nvSpPr>
        <p:spPr>
          <a:xfrm rot="17273400">
            <a:off x="4540680" y="2926800"/>
            <a:ext cx="13680" cy="132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CustomShape 300"/>
          <p:cNvSpPr/>
          <p:nvPr/>
        </p:nvSpPr>
        <p:spPr>
          <a:xfrm rot="6403800">
            <a:off x="4537080" y="2944800"/>
            <a:ext cx="13680" cy="132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CustomShape 301"/>
          <p:cNvSpPr/>
          <p:nvPr/>
        </p:nvSpPr>
        <p:spPr>
          <a:xfrm rot="6160200">
            <a:off x="4604760" y="2998440"/>
            <a:ext cx="55080" cy="55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302"/>
          <p:cNvSpPr/>
          <p:nvPr/>
        </p:nvSpPr>
        <p:spPr>
          <a:xfrm rot="17308800">
            <a:off x="4564080" y="2851560"/>
            <a:ext cx="15120" cy="149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303"/>
          <p:cNvSpPr/>
          <p:nvPr/>
        </p:nvSpPr>
        <p:spPr>
          <a:xfrm rot="17379600">
            <a:off x="4540320" y="2872440"/>
            <a:ext cx="28080" cy="152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304"/>
          <p:cNvSpPr/>
          <p:nvPr/>
        </p:nvSpPr>
        <p:spPr>
          <a:xfrm rot="6160200">
            <a:off x="4620960" y="2936160"/>
            <a:ext cx="55080" cy="50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305"/>
          <p:cNvSpPr/>
          <p:nvPr/>
        </p:nvSpPr>
        <p:spPr>
          <a:xfrm rot="1424400">
            <a:off x="5092920" y="2690640"/>
            <a:ext cx="1584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306"/>
          <p:cNvSpPr/>
          <p:nvPr/>
        </p:nvSpPr>
        <p:spPr>
          <a:xfrm rot="12173400">
            <a:off x="5029920" y="2662560"/>
            <a:ext cx="1584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307"/>
          <p:cNvSpPr/>
          <p:nvPr/>
        </p:nvSpPr>
        <p:spPr>
          <a:xfrm rot="11992800">
            <a:off x="4980240" y="2755800"/>
            <a:ext cx="85680" cy="68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308"/>
          <p:cNvSpPr/>
          <p:nvPr/>
        </p:nvSpPr>
        <p:spPr>
          <a:xfrm rot="1450800">
            <a:off x="5166720" y="2718360"/>
            <a:ext cx="17640" cy="128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1" name="CustomShape 309"/>
          <p:cNvSpPr/>
          <p:nvPr/>
        </p:nvSpPr>
        <p:spPr>
          <a:xfrm rot="1502400">
            <a:off x="5135400" y="2697120"/>
            <a:ext cx="3240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2" name="CustomShape 310"/>
          <p:cNvSpPr/>
          <p:nvPr/>
        </p:nvSpPr>
        <p:spPr>
          <a:xfrm rot="11992800">
            <a:off x="5102280" y="2821680"/>
            <a:ext cx="64080" cy="43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311"/>
          <p:cNvSpPr/>
          <p:nvPr/>
        </p:nvSpPr>
        <p:spPr>
          <a:xfrm rot="12978600">
            <a:off x="4738320" y="3381840"/>
            <a:ext cx="17280" cy="151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312"/>
          <p:cNvSpPr/>
          <p:nvPr/>
        </p:nvSpPr>
        <p:spPr>
          <a:xfrm rot="13042200">
            <a:off x="4749480" y="3405600"/>
            <a:ext cx="31320" cy="154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313"/>
          <p:cNvSpPr/>
          <p:nvPr/>
        </p:nvSpPr>
        <p:spPr>
          <a:xfrm rot="1866000">
            <a:off x="4782600" y="3375000"/>
            <a:ext cx="62280" cy="514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314"/>
          <p:cNvSpPr/>
          <p:nvPr/>
        </p:nvSpPr>
        <p:spPr>
          <a:xfrm>
            <a:off x="4759560" y="2955960"/>
            <a:ext cx="114840" cy="11484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315"/>
          <p:cNvSpPr/>
          <p:nvPr/>
        </p:nvSpPr>
        <p:spPr>
          <a:xfrm>
            <a:off x="4874760" y="3186000"/>
            <a:ext cx="114840" cy="11484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316"/>
          <p:cNvSpPr/>
          <p:nvPr/>
        </p:nvSpPr>
        <p:spPr>
          <a:xfrm>
            <a:off x="5047200" y="3128760"/>
            <a:ext cx="114840" cy="11484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317"/>
          <p:cNvSpPr/>
          <p:nvPr/>
        </p:nvSpPr>
        <p:spPr>
          <a:xfrm>
            <a:off x="4989960" y="2955960"/>
            <a:ext cx="114840" cy="114840"/>
          </a:xfrm>
          <a:prstGeom prst="triangle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318"/>
          <p:cNvSpPr/>
          <p:nvPr/>
        </p:nvSpPr>
        <p:spPr>
          <a:xfrm rot="451200">
            <a:off x="5006160" y="3675600"/>
            <a:ext cx="86040" cy="2599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319"/>
          <p:cNvSpPr/>
          <p:nvPr/>
        </p:nvSpPr>
        <p:spPr>
          <a:xfrm rot="17212800">
            <a:off x="2688480" y="2889360"/>
            <a:ext cx="17640" cy="127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320"/>
          <p:cNvSpPr/>
          <p:nvPr/>
        </p:nvSpPr>
        <p:spPr>
          <a:xfrm rot="6360600">
            <a:off x="2683440" y="2914200"/>
            <a:ext cx="17640" cy="127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21"/>
          <p:cNvSpPr/>
          <p:nvPr/>
        </p:nvSpPr>
        <p:spPr>
          <a:xfrm rot="6178800">
            <a:off x="2743200" y="2959920"/>
            <a:ext cx="70920" cy="53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322"/>
          <p:cNvSpPr/>
          <p:nvPr/>
        </p:nvSpPr>
        <p:spPr>
          <a:xfrm rot="17239200">
            <a:off x="2716200" y="2794320"/>
            <a:ext cx="19800" cy="144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5" name="CustomShape 323"/>
          <p:cNvSpPr/>
          <p:nvPr/>
        </p:nvSpPr>
        <p:spPr>
          <a:xfrm rot="17292000">
            <a:off x="2689560" y="2822400"/>
            <a:ext cx="36000" cy="146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6" name="CustomShape 324"/>
          <p:cNvSpPr/>
          <p:nvPr/>
        </p:nvSpPr>
        <p:spPr>
          <a:xfrm rot="6178800">
            <a:off x="2764080" y="2879280"/>
            <a:ext cx="70920" cy="49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325"/>
          <p:cNvSpPr/>
          <p:nvPr/>
        </p:nvSpPr>
        <p:spPr>
          <a:xfrm rot="17239200">
            <a:off x="2677680" y="2960640"/>
            <a:ext cx="19800" cy="144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326"/>
          <p:cNvSpPr/>
          <p:nvPr/>
        </p:nvSpPr>
        <p:spPr>
          <a:xfrm rot="17292000">
            <a:off x="2651040" y="2988720"/>
            <a:ext cx="36000" cy="146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327"/>
          <p:cNvSpPr/>
          <p:nvPr/>
        </p:nvSpPr>
        <p:spPr>
          <a:xfrm rot="6178800">
            <a:off x="2725560" y="3045600"/>
            <a:ext cx="70920" cy="49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328"/>
          <p:cNvSpPr/>
          <p:nvPr/>
        </p:nvSpPr>
        <p:spPr>
          <a:xfrm rot="18737400">
            <a:off x="2606760" y="3095280"/>
            <a:ext cx="14400" cy="124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1" name="CustomShape 329"/>
          <p:cNvSpPr/>
          <p:nvPr/>
        </p:nvSpPr>
        <p:spPr>
          <a:xfrm rot="7876200">
            <a:off x="2599200" y="3106440"/>
            <a:ext cx="14400" cy="124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CustomShape 330"/>
          <p:cNvSpPr/>
          <p:nvPr/>
        </p:nvSpPr>
        <p:spPr>
          <a:xfrm rot="7659600">
            <a:off x="2649960" y="3186720"/>
            <a:ext cx="58320" cy="52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331"/>
          <p:cNvSpPr/>
          <p:nvPr/>
        </p:nvSpPr>
        <p:spPr>
          <a:xfrm rot="18768600">
            <a:off x="2658240" y="3033360"/>
            <a:ext cx="16200" cy="140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4" name="CustomShape 332"/>
          <p:cNvSpPr/>
          <p:nvPr/>
        </p:nvSpPr>
        <p:spPr>
          <a:xfrm rot="18831000">
            <a:off x="2625120" y="3047040"/>
            <a:ext cx="29880" cy="142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5" name="CustomShape 333"/>
          <p:cNvSpPr/>
          <p:nvPr/>
        </p:nvSpPr>
        <p:spPr>
          <a:xfrm rot="7659600">
            <a:off x="2694240" y="3134160"/>
            <a:ext cx="5832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334"/>
          <p:cNvSpPr/>
          <p:nvPr/>
        </p:nvSpPr>
        <p:spPr>
          <a:xfrm rot="18768600">
            <a:off x="2571840" y="3144960"/>
            <a:ext cx="16200" cy="140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7" name="CustomShape 335"/>
          <p:cNvSpPr/>
          <p:nvPr/>
        </p:nvSpPr>
        <p:spPr>
          <a:xfrm rot="18831000">
            <a:off x="2539080" y="3158640"/>
            <a:ext cx="29880" cy="142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8" name="CustomShape 336"/>
          <p:cNvSpPr/>
          <p:nvPr/>
        </p:nvSpPr>
        <p:spPr>
          <a:xfrm rot="7659600">
            <a:off x="2608200" y="3245760"/>
            <a:ext cx="5832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337"/>
          <p:cNvSpPr/>
          <p:nvPr/>
        </p:nvSpPr>
        <p:spPr>
          <a:xfrm rot="19666800">
            <a:off x="2462040" y="3243600"/>
            <a:ext cx="14760" cy="123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338"/>
          <p:cNvSpPr/>
          <p:nvPr/>
        </p:nvSpPr>
        <p:spPr>
          <a:xfrm rot="8806200">
            <a:off x="2452320" y="3252240"/>
            <a:ext cx="14760" cy="123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339"/>
          <p:cNvSpPr/>
          <p:nvPr/>
        </p:nvSpPr>
        <p:spPr>
          <a:xfrm rot="8595000">
            <a:off x="2488320" y="3348360"/>
            <a:ext cx="59040" cy="514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340"/>
          <p:cNvSpPr/>
          <p:nvPr/>
        </p:nvSpPr>
        <p:spPr>
          <a:xfrm rot="19696800">
            <a:off x="2526840" y="3197160"/>
            <a:ext cx="16560" cy="138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3" name="CustomShape 341"/>
          <p:cNvSpPr/>
          <p:nvPr/>
        </p:nvSpPr>
        <p:spPr>
          <a:xfrm rot="19757400">
            <a:off x="2490120" y="3204000"/>
            <a:ext cx="30240" cy="141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4" name="CustomShape 342"/>
          <p:cNvSpPr/>
          <p:nvPr/>
        </p:nvSpPr>
        <p:spPr>
          <a:xfrm rot="8595000">
            <a:off x="2546280" y="3309120"/>
            <a:ext cx="59040" cy="47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343"/>
          <p:cNvSpPr/>
          <p:nvPr/>
        </p:nvSpPr>
        <p:spPr>
          <a:xfrm rot="19696800">
            <a:off x="2412720" y="3282480"/>
            <a:ext cx="16560" cy="138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CustomShape 344"/>
          <p:cNvSpPr/>
          <p:nvPr/>
        </p:nvSpPr>
        <p:spPr>
          <a:xfrm rot="19757400">
            <a:off x="2376000" y="3288960"/>
            <a:ext cx="30240" cy="141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7" name="CustomShape 345"/>
          <p:cNvSpPr/>
          <p:nvPr/>
        </p:nvSpPr>
        <p:spPr>
          <a:xfrm rot="8595000">
            <a:off x="2432160" y="3394440"/>
            <a:ext cx="59040" cy="47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346"/>
          <p:cNvSpPr/>
          <p:nvPr/>
        </p:nvSpPr>
        <p:spPr>
          <a:xfrm rot="20916600">
            <a:off x="2291400" y="3330360"/>
            <a:ext cx="14760" cy="120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9" name="CustomShape 347"/>
          <p:cNvSpPr/>
          <p:nvPr/>
        </p:nvSpPr>
        <p:spPr>
          <a:xfrm rot="10059000">
            <a:off x="2278440" y="3334680"/>
            <a:ext cx="14760" cy="121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0" name="CustomShape 348"/>
          <p:cNvSpPr/>
          <p:nvPr/>
        </p:nvSpPr>
        <p:spPr>
          <a:xfrm rot="9854400">
            <a:off x="2287800" y="3445920"/>
            <a:ext cx="60120" cy="50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349"/>
          <p:cNvSpPr/>
          <p:nvPr/>
        </p:nvSpPr>
        <p:spPr>
          <a:xfrm rot="20946000">
            <a:off x="2367000" y="3309480"/>
            <a:ext cx="16920" cy="136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2" name="CustomShape 350"/>
          <p:cNvSpPr/>
          <p:nvPr/>
        </p:nvSpPr>
        <p:spPr>
          <a:xfrm rot="21004800">
            <a:off x="2329560" y="3305160"/>
            <a:ext cx="30600" cy="138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3" name="CustomShape 351"/>
          <p:cNvSpPr/>
          <p:nvPr/>
        </p:nvSpPr>
        <p:spPr>
          <a:xfrm rot="9854400">
            <a:off x="2358360" y="3430080"/>
            <a:ext cx="60120" cy="46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352"/>
          <p:cNvSpPr/>
          <p:nvPr/>
        </p:nvSpPr>
        <p:spPr>
          <a:xfrm rot="20946000">
            <a:off x="2227680" y="3348720"/>
            <a:ext cx="16920" cy="136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353"/>
          <p:cNvSpPr/>
          <p:nvPr/>
        </p:nvSpPr>
        <p:spPr>
          <a:xfrm rot="21004800">
            <a:off x="2190240" y="3344400"/>
            <a:ext cx="30600" cy="138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354"/>
          <p:cNvSpPr/>
          <p:nvPr/>
        </p:nvSpPr>
        <p:spPr>
          <a:xfrm rot="9854400">
            <a:off x="2218680" y="3469320"/>
            <a:ext cx="60120" cy="46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355"/>
          <p:cNvSpPr/>
          <p:nvPr/>
        </p:nvSpPr>
        <p:spPr>
          <a:xfrm rot="15862800">
            <a:off x="2705400" y="2747880"/>
            <a:ext cx="14400" cy="125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8" name="CustomShape 356"/>
          <p:cNvSpPr/>
          <p:nvPr/>
        </p:nvSpPr>
        <p:spPr>
          <a:xfrm rot="5001600">
            <a:off x="2709360" y="2769840"/>
            <a:ext cx="14400" cy="125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9" name="CustomShape 357"/>
          <p:cNvSpPr/>
          <p:nvPr/>
        </p:nvSpPr>
        <p:spPr>
          <a:xfrm rot="4783800">
            <a:off x="2769480" y="2784960"/>
            <a:ext cx="58320" cy="52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358"/>
          <p:cNvSpPr/>
          <p:nvPr/>
        </p:nvSpPr>
        <p:spPr>
          <a:xfrm rot="15894600">
            <a:off x="2698920" y="2664720"/>
            <a:ext cx="16200" cy="141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359"/>
          <p:cNvSpPr/>
          <p:nvPr/>
        </p:nvSpPr>
        <p:spPr>
          <a:xfrm rot="15957600">
            <a:off x="2685960" y="2692080"/>
            <a:ext cx="29520" cy="144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360"/>
          <p:cNvSpPr/>
          <p:nvPr/>
        </p:nvSpPr>
        <p:spPr>
          <a:xfrm rot="4783800">
            <a:off x="2758680" y="2716920"/>
            <a:ext cx="5832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361"/>
          <p:cNvSpPr/>
          <p:nvPr/>
        </p:nvSpPr>
        <p:spPr>
          <a:xfrm rot="14262000">
            <a:off x="2685600" y="2609640"/>
            <a:ext cx="14760" cy="122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362"/>
          <p:cNvSpPr/>
          <p:nvPr/>
        </p:nvSpPr>
        <p:spPr>
          <a:xfrm rot="3402600">
            <a:off x="2700720" y="2629080"/>
            <a:ext cx="14760" cy="122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363"/>
          <p:cNvSpPr/>
          <p:nvPr/>
        </p:nvSpPr>
        <p:spPr>
          <a:xfrm rot="3193800">
            <a:off x="2731320" y="2617200"/>
            <a:ext cx="82440" cy="626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364"/>
          <p:cNvSpPr/>
          <p:nvPr/>
        </p:nvSpPr>
        <p:spPr>
          <a:xfrm rot="10501800">
            <a:off x="2004480" y="2262960"/>
            <a:ext cx="18360" cy="122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7" name="CustomShape 365"/>
          <p:cNvSpPr/>
          <p:nvPr/>
        </p:nvSpPr>
        <p:spPr>
          <a:xfrm rot="21253800">
            <a:off x="2037960" y="2262240"/>
            <a:ext cx="18360" cy="122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8" name="CustomShape 366"/>
          <p:cNvSpPr/>
          <p:nvPr/>
        </p:nvSpPr>
        <p:spPr>
          <a:xfrm rot="21085800">
            <a:off x="1986840" y="2209680"/>
            <a:ext cx="73800" cy="511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367"/>
          <p:cNvSpPr/>
          <p:nvPr/>
        </p:nvSpPr>
        <p:spPr>
          <a:xfrm rot="10526400">
            <a:off x="1899000" y="2258640"/>
            <a:ext cx="20520" cy="138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368"/>
          <p:cNvSpPr/>
          <p:nvPr/>
        </p:nvSpPr>
        <p:spPr>
          <a:xfrm rot="10575000">
            <a:off x="1926360" y="2263320"/>
            <a:ext cx="37800" cy="140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369"/>
          <p:cNvSpPr/>
          <p:nvPr/>
        </p:nvSpPr>
        <p:spPr>
          <a:xfrm rot="21085800">
            <a:off x="1875960" y="2225880"/>
            <a:ext cx="73800" cy="471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370"/>
          <p:cNvSpPr/>
          <p:nvPr/>
        </p:nvSpPr>
        <p:spPr>
          <a:xfrm rot="11902200">
            <a:off x="2223360" y="2260440"/>
            <a:ext cx="1512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371"/>
          <p:cNvSpPr/>
          <p:nvPr/>
        </p:nvSpPr>
        <p:spPr>
          <a:xfrm rot="1045200">
            <a:off x="2243160" y="2264760"/>
            <a:ext cx="1512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4" name="CustomShape 372"/>
          <p:cNvSpPr/>
          <p:nvPr/>
        </p:nvSpPr>
        <p:spPr>
          <a:xfrm rot="845400">
            <a:off x="2230920" y="2219040"/>
            <a:ext cx="60840" cy="50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373"/>
          <p:cNvSpPr/>
          <p:nvPr/>
        </p:nvSpPr>
        <p:spPr>
          <a:xfrm rot="11931000">
            <a:off x="2121120" y="2219040"/>
            <a:ext cx="16920" cy="135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ustomShape 374"/>
          <p:cNvSpPr/>
          <p:nvPr/>
        </p:nvSpPr>
        <p:spPr>
          <a:xfrm rot="11988600">
            <a:off x="2140560" y="2235600"/>
            <a:ext cx="30960" cy="137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7" name="CustomShape 375"/>
          <p:cNvSpPr/>
          <p:nvPr/>
        </p:nvSpPr>
        <p:spPr>
          <a:xfrm rot="845400">
            <a:off x="2107800" y="2191680"/>
            <a:ext cx="86400" cy="63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376"/>
          <p:cNvSpPr/>
          <p:nvPr/>
        </p:nvSpPr>
        <p:spPr>
          <a:xfrm rot="11931000">
            <a:off x="2291040" y="2261520"/>
            <a:ext cx="16920" cy="135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377"/>
          <p:cNvSpPr/>
          <p:nvPr/>
        </p:nvSpPr>
        <p:spPr>
          <a:xfrm rot="11988600">
            <a:off x="2309040" y="2277720"/>
            <a:ext cx="30960" cy="137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CustomShape 378"/>
          <p:cNvSpPr/>
          <p:nvPr/>
        </p:nvSpPr>
        <p:spPr>
          <a:xfrm rot="845400">
            <a:off x="2302560" y="2237040"/>
            <a:ext cx="60840" cy="46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379"/>
          <p:cNvSpPr/>
          <p:nvPr/>
        </p:nvSpPr>
        <p:spPr>
          <a:xfrm rot="845400">
            <a:off x="1498680" y="2255040"/>
            <a:ext cx="1260360" cy="1210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380"/>
          <p:cNvSpPr/>
          <p:nvPr/>
        </p:nvSpPr>
        <p:spPr>
          <a:xfrm rot="845400">
            <a:off x="1796760" y="2545560"/>
            <a:ext cx="660960" cy="630000"/>
          </a:xfrm>
          <a:prstGeom prst="ellipse">
            <a:avLst/>
          </a:prstGeom>
          <a:gradFill>
            <a:gsLst>
              <a:gs pos="0">
                <a:srgbClr val="9fdfff"/>
              </a:gs>
              <a:gs pos="50000">
                <a:srgbClr val="c5eaff"/>
              </a:gs>
              <a:gs pos="100000">
                <a:srgbClr val="e2f4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381"/>
          <p:cNvSpPr/>
          <p:nvPr/>
        </p:nvSpPr>
        <p:spPr>
          <a:xfrm rot="12777600">
            <a:off x="2423520" y="2333160"/>
            <a:ext cx="14760" cy="120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4" name="CustomShape 382"/>
          <p:cNvSpPr/>
          <p:nvPr/>
        </p:nvSpPr>
        <p:spPr>
          <a:xfrm rot="1920000">
            <a:off x="2443320" y="2343600"/>
            <a:ext cx="14760" cy="120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383"/>
          <p:cNvSpPr/>
          <p:nvPr/>
        </p:nvSpPr>
        <p:spPr>
          <a:xfrm rot="1718400">
            <a:off x="2452680" y="2303640"/>
            <a:ext cx="60480" cy="50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384"/>
          <p:cNvSpPr/>
          <p:nvPr/>
        </p:nvSpPr>
        <p:spPr>
          <a:xfrm rot="12806400">
            <a:off x="2358000" y="2280960"/>
            <a:ext cx="16920" cy="136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385"/>
          <p:cNvSpPr/>
          <p:nvPr/>
        </p:nvSpPr>
        <p:spPr>
          <a:xfrm rot="12864600">
            <a:off x="2370240" y="2302920"/>
            <a:ext cx="30600" cy="138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386"/>
          <p:cNvSpPr/>
          <p:nvPr/>
        </p:nvSpPr>
        <p:spPr>
          <a:xfrm rot="1718400">
            <a:off x="2389320" y="2269080"/>
            <a:ext cx="60480" cy="46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387"/>
          <p:cNvSpPr/>
          <p:nvPr/>
        </p:nvSpPr>
        <p:spPr>
          <a:xfrm rot="12806400">
            <a:off x="2486160" y="2351160"/>
            <a:ext cx="16920" cy="136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CustomShape 388"/>
          <p:cNvSpPr/>
          <p:nvPr/>
        </p:nvSpPr>
        <p:spPr>
          <a:xfrm rot="12864600">
            <a:off x="2498760" y="2372760"/>
            <a:ext cx="30600" cy="138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389"/>
          <p:cNvSpPr/>
          <p:nvPr/>
        </p:nvSpPr>
        <p:spPr>
          <a:xfrm rot="1718400">
            <a:off x="2517480" y="2339280"/>
            <a:ext cx="60480" cy="46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390"/>
          <p:cNvSpPr/>
          <p:nvPr/>
        </p:nvSpPr>
        <p:spPr>
          <a:xfrm rot="14015400">
            <a:off x="2575800" y="2450160"/>
            <a:ext cx="14760" cy="122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391"/>
          <p:cNvSpPr/>
          <p:nvPr/>
        </p:nvSpPr>
        <p:spPr>
          <a:xfrm rot="3156600">
            <a:off x="2591640" y="2468880"/>
            <a:ext cx="14760" cy="122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392"/>
          <p:cNvSpPr/>
          <p:nvPr/>
        </p:nvSpPr>
        <p:spPr>
          <a:xfrm rot="2949000">
            <a:off x="2619000" y="2452680"/>
            <a:ext cx="82800" cy="62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393"/>
          <p:cNvSpPr/>
          <p:nvPr/>
        </p:nvSpPr>
        <p:spPr>
          <a:xfrm rot="14045400">
            <a:off x="2530800" y="2378880"/>
            <a:ext cx="16560" cy="138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6" name="CustomShape 394"/>
          <p:cNvSpPr/>
          <p:nvPr/>
        </p:nvSpPr>
        <p:spPr>
          <a:xfrm rot="14105400">
            <a:off x="2533320" y="2405880"/>
            <a:ext cx="30240" cy="140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CustomShape 395"/>
          <p:cNvSpPr/>
          <p:nvPr/>
        </p:nvSpPr>
        <p:spPr>
          <a:xfrm rot="2949000">
            <a:off x="2581920" y="2391840"/>
            <a:ext cx="59760" cy="46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396"/>
          <p:cNvSpPr/>
          <p:nvPr/>
        </p:nvSpPr>
        <p:spPr>
          <a:xfrm rot="14045400">
            <a:off x="2617200" y="2519640"/>
            <a:ext cx="16560" cy="138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9" name="CustomShape 397"/>
          <p:cNvSpPr/>
          <p:nvPr/>
        </p:nvSpPr>
        <p:spPr>
          <a:xfrm rot="14105400">
            <a:off x="2639520" y="2541960"/>
            <a:ext cx="30240" cy="140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0" name="CustomShape 398"/>
          <p:cNvSpPr/>
          <p:nvPr/>
        </p:nvSpPr>
        <p:spPr>
          <a:xfrm rot="2949000">
            <a:off x="2677680" y="2526480"/>
            <a:ext cx="82800" cy="62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399"/>
          <p:cNvSpPr/>
          <p:nvPr/>
        </p:nvSpPr>
        <p:spPr>
          <a:xfrm rot="9241200">
            <a:off x="1856520" y="2297160"/>
            <a:ext cx="14760" cy="122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400"/>
          <p:cNvSpPr/>
          <p:nvPr/>
        </p:nvSpPr>
        <p:spPr>
          <a:xfrm rot="19981800">
            <a:off x="1867320" y="2289600"/>
            <a:ext cx="14760" cy="122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401"/>
          <p:cNvSpPr/>
          <p:nvPr/>
        </p:nvSpPr>
        <p:spPr>
          <a:xfrm rot="19772400">
            <a:off x="1793520" y="2259720"/>
            <a:ext cx="59400" cy="511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402"/>
          <p:cNvSpPr/>
          <p:nvPr/>
        </p:nvSpPr>
        <p:spPr>
          <a:xfrm rot="9271200">
            <a:off x="1785600" y="2320560"/>
            <a:ext cx="16560" cy="138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403"/>
          <p:cNvSpPr/>
          <p:nvPr/>
        </p:nvSpPr>
        <p:spPr>
          <a:xfrm rot="9331200">
            <a:off x="1809000" y="2314800"/>
            <a:ext cx="30240" cy="140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404"/>
          <p:cNvSpPr/>
          <p:nvPr/>
        </p:nvSpPr>
        <p:spPr>
          <a:xfrm rot="19772400">
            <a:off x="1730880" y="2296080"/>
            <a:ext cx="59400" cy="471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405"/>
          <p:cNvSpPr/>
          <p:nvPr/>
        </p:nvSpPr>
        <p:spPr>
          <a:xfrm rot="8057400">
            <a:off x="1744200" y="2368800"/>
            <a:ext cx="14400" cy="124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406"/>
          <p:cNvSpPr/>
          <p:nvPr/>
        </p:nvSpPr>
        <p:spPr>
          <a:xfrm rot="18795600">
            <a:off x="1751760" y="2357640"/>
            <a:ext cx="14400" cy="124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407"/>
          <p:cNvSpPr/>
          <p:nvPr/>
        </p:nvSpPr>
        <p:spPr>
          <a:xfrm rot="18580200">
            <a:off x="1659240" y="2348280"/>
            <a:ext cx="58320" cy="52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408"/>
          <p:cNvSpPr/>
          <p:nvPr/>
        </p:nvSpPr>
        <p:spPr>
          <a:xfrm rot="8088000">
            <a:off x="1689120" y="2413080"/>
            <a:ext cx="16200" cy="140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409"/>
          <p:cNvSpPr/>
          <p:nvPr/>
        </p:nvSpPr>
        <p:spPr>
          <a:xfrm rot="8149800">
            <a:off x="1708920" y="2397960"/>
            <a:ext cx="29880" cy="142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410"/>
          <p:cNvSpPr/>
          <p:nvPr/>
        </p:nvSpPr>
        <p:spPr>
          <a:xfrm rot="18580200">
            <a:off x="1612440" y="2403000"/>
            <a:ext cx="5832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411"/>
          <p:cNvSpPr/>
          <p:nvPr/>
        </p:nvSpPr>
        <p:spPr>
          <a:xfrm rot="3528000">
            <a:off x="1644480" y="3110760"/>
            <a:ext cx="18000" cy="124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412"/>
          <p:cNvSpPr/>
          <p:nvPr/>
        </p:nvSpPr>
        <p:spPr>
          <a:xfrm rot="14277600">
            <a:off x="1626120" y="3085200"/>
            <a:ext cx="18000" cy="124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413"/>
          <p:cNvSpPr/>
          <p:nvPr/>
        </p:nvSpPr>
        <p:spPr>
          <a:xfrm rot="14104200">
            <a:off x="1535400" y="3177000"/>
            <a:ext cx="72720" cy="51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414"/>
          <p:cNvSpPr/>
          <p:nvPr/>
        </p:nvSpPr>
        <p:spPr>
          <a:xfrm rot="3552600">
            <a:off x="1690200" y="3184560"/>
            <a:ext cx="20160" cy="140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415"/>
          <p:cNvSpPr/>
          <p:nvPr/>
        </p:nvSpPr>
        <p:spPr>
          <a:xfrm rot="3603000">
            <a:off x="1672200" y="3150000"/>
            <a:ext cx="36720" cy="143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416"/>
          <p:cNvSpPr/>
          <p:nvPr/>
        </p:nvSpPr>
        <p:spPr>
          <a:xfrm rot="14104200">
            <a:off x="1584000" y="3251880"/>
            <a:ext cx="7272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417"/>
          <p:cNvSpPr/>
          <p:nvPr/>
        </p:nvSpPr>
        <p:spPr>
          <a:xfrm rot="3552600">
            <a:off x="1589760" y="3040920"/>
            <a:ext cx="20160" cy="140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418"/>
          <p:cNvSpPr/>
          <p:nvPr/>
        </p:nvSpPr>
        <p:spPr>
          <a:xfrm rot="3603000">
            <a:off x="1571760" y="3006000"/>
            <a:ext cx="36720" cy="143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419"/>
          <p:cNvSpPr/>
          <p:nvPr/>
        </p:nvSpPr>
        <p:spPr>
          <a:xfrm rot="14104200">
            <a:off x="1483560" y="3108240"/>
            <a:ext cx="7272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420"/>
          <p:cNvSpPr/>
          <p:nvPr/>
        </p:nvSpPr>
        <p:spPr>
          <a:xfrm rot="5255400">
            <a:off x="1549800" y="2912760"/>
            <a:ext cx="14400" cy="125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421"/>
          <p:cNvSpPr/>
          <p:nvPr/>
        </p:nvSpPr>
        <p:spPr>
          <a:xfrm rot="15993600">
            <a:off x="1546920" y="2891160"/>
            <a:ext cx="14400" cy="125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422"/>
          <p:cNvSpPr/>
          <p:nvPr/>
        </p:nvSpPr>
        <p:spPr>
          <a:xfrm rot="15775800">
            <a:off x="1441800" y="2944800"/>
            <a:ext cx="58320" cy="52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423"/>
          <p:cNvSpPr/>
          <p:nvPr/>
        </p:nvSpPr>
        <p:spPr>
          <a:xfrm rot="5287200">
            <a:off x="1549800" y="2979720"/>
            <a:ext cx="16200" cy="141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424"/>
          <p:cNvSpPr/>
          <p:nvPr/>
        </p:nvSpPr>
        <p:spPr>
          <a:xfrm rot="5350200">
            <a:off x="1551600" y="2950200"/>
            <a:ext cx="29520" cy="144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425"/>
          <p:cNvSpPr/>
          <p:nvPr/>
        </p:nvSpPr>
        <p:spPr>
          <a:xfrm rot="15775800">
            <a:off x="1449000" y="3016800"/>
            <a:ext cx="5832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426"/>
          <p:cNvSpPr/>
          <p:nvPr/>
        </p:nvSpPr>
        <p:spPr>
          <a:xfrm rot="5287200">
            <a:off x="1532520" y="2840400"/>
            <a:ext cx="16200" cy="141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427"/>
          <p:cNvSpPr/>
          <p:nvPr/>
        </p:nvSpPr>
        <p:spPr>
          <a:xfrm rot="5350200">
            <a:off x="1533960" y="2810520"/>
            <a:ext cx="29520" cy="144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CustomShape 428"/>
          <p:cNvSpPr/>
          <p:nvPr/>
        </p:nvSpPr>
        <p:spPr>
          <a:xfrm rot="15775800">
            <a:off x="1431360" y="2877120"/>
            <a:ext cx="5832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429"/>
          <p:cNvSpPr/>
          <p:nvPr/>
        </p:nvSpPr>
        <p:spPr>
          <a:xfrm rot="6213000">
            <a:off x="1538280" y="2719080"/>
            <a:ext cx="14400" cy="126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430"/>
          <p:cNvSpPr/>
          <p:nvPr/>
        </p:nvSpPr>
        <p:spPr>
          <a:xfrm rot="16949400">
            <a:off x="1540800" y="2700720"/>
            <a:ext cx="14400" cy="126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431"/>
          <p:cNvSpPr/>
          <p:nvPr/>
        </p:nvSpPr>
        <p:spPr>
          <a:xfrm rot="16729800">
            <a:off x="1433880" y="2731680"/>
            <a:ext cx="57960" cy="52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432"/>
          <p:cNvSpPr/>
          <p:nvPr/>
        </p:nvSpPr>
        <p:spPr>
          <a:xfrm rot="6244200">
            <a:off x="1517400" y="2783160"/>
            <a:ext cx="16200" cy="141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433"/>
          <p:cNvSpPr/>
          <p:nvPr/>
        </p:nvSpPr>
        <p:spPr>
          <a:xfrm rot="6307800">
            <a:off x="1526760" y="2756880"/>
            <a:ext cx="29520" cy="144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434"/>
          <p:cNvSpPr/>
          <p:nvPr/>
        </p:nvSpPr>
        <p:spPr>
          <a:xfrm rot="16729800">
            <a:off x="1421280" y="2802600"/>
            <a:ext cx="57960" cy="486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435"/>
          <p:cNvSpPr/>
          <p:nvPr/>
        </p:nvSpPr>
        <p:spPr>
          <a:xfrm rot="6244200">
            <a:off x="1539000" y="2644920"/>
            <a:ext cx="16200" cy="141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8" name="CustomShape 436"/>
          <p:cNvSpPr/>
          <p:nvPr/>
        </p:nvSpPr>
        <p:spPr>
          <a:xfrm rot="6307800">
            <a:off x="1548000" y="2618640"/>
            <a:ext cx="29520" cy="144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437"/>
          <p:cNvSpPr/>
          <p:nvPr/>
        </p:nvSpPr>
        <p:spPr>
          <a:xfrm rot="16729800">
            <a:off x="1442520" y="2664360"/>
            <a:ext cx="57960" cy="486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438"/>
          <p:cNvSpPr/>
          <p:nvPr/>
        </p:nvSpPr>
        <p:spPr>
          <a:xfrm rot="7537200">
            <a:off x="1600560" y="2541960"/>
            <a:ext cx="14400" cy="124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439"/>
          <p:cNvSpPr/>
          <p:nvPr/>
        </p:nvSpPr>
        <p:spPr>
          <a:xfrm rot="18275400">
            <a:off x="1607040" y="2529000"/>
            <a:ext cx="14400" cy="125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440"/>
          <p:cNvSpPr/>
          <p:nvPr/>
        </p:nvSpPr>
        <p:spPr>
          <a:xfrm rot="18057000">
            <a:off x="1508040" y="2530080"/>
            <a:ext cx="57960" cy="52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441"/>
          <p:cNvSpPr/>
          <p:nvPr/>
        </p:nvSpPr>
        <p:spPr>
          <a:xfrm rot="7568400">
            <a:off x="1553760" y="2593440"/>
            <a:ext cx="16200" cy="141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442"/>
          <p:cNvSpPr/>
          <p:nvPr/>
        </p:nvSpPr>
        <p:spPr>
          <a:xfrm rot="7631400">
            <a:off x="1571400" y="2574360"/>
            <a:ext cx="29520" cy="143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443"/>
          <p:cNvSpPr/>
          <p:nvPr/>
        </p:nvSpPr>
        <p:spPr>
          <a:xfrm rot="18057000">
            <a:off x="1470240" y="2591280"/>
            <a:ext cx="5796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444"/>
          <p:cNvSpPr/>
          <p:nvPr/>
        </p:nvSpPr>
        <p:spPr>
          <a:xfrm rot="7568400">
            <a:off x="1625760" y="2473200"/>
            <a:ext cx="16200" cy="141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445"/>
          <p:cNvSpPr/>
          <p:nvPr/>
        </p:nvSpPr>
        <p:spPr>
          <a:xfrm rot="7631400">
            <a:off x="1643760" y="2454120"/>
            <a:ext cx="29520" cy="143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446"/>
          <p:cNvSpPr/>
          <p:nvPr/>
        </p:nvSpPr>
        <p:spPr>
          <a:xfrm rot="18057000">
            <a:off x="1542600" y="2471040"/>
            <a:ext cx="5796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447"/>
          <p:cNvSpPr/>
          <p:nvPr/>
        </p:nvSpPr>
        <p:spPr>
          <a:xfrm rot="2476200">
            <a:off x="1748880" y="3237480"/>
            <a:ext cx="14760" cy="121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448"/>
          <p:cNvSpPr/>
          <p:nvPr/>
        </p:nvSpPr>
        <p:spPr>
          <a:xfrm rot="13218600">
            <a:off x="1730160" y="3223440"/>
            <a:ext cx="14760" cy="121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449"/>
          <p:cNvSpPr/>
          <p:nvPr/>
        </p:nvSpPr>
        <p:spPr>
          <a:xfrm rot="13015200">
            <a:off x="1663560" y="3328560"/>
            <a:ext cx="60480" cy="504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450"/>
          <p:cNvSpPr/>
          <p:nvPr/>
        </p:nvSpPr>
        <p:spPr>
          <a:xfrm rot="2506200">
            <a:off x="1805400" y="3283200"/>
            <a:ext cx="16920" cy="136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451"/>
          <p:cNvSpPr/>
          <p:nvPr/>
        </p:nvSpPr>
        <p:spPr>
          <a:xfrm rot="2565000">
            <a:off x="1782720" y="3256200"/>
            <a:ext cx="30600" cy="139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452"/>
          <p:cNvSpPr/>
          <p:nvPr/>
        </p:nvSpPr>
        <p:spPr>
          <a:xfrm rot="13015200">
            <a:off x="1720800" y="3375720"/>
            <a:ext cx="60480" cy="46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453"/>
          <p:cNvSpPr/>
          <p:nvPr/>
        </p:nvSpPr>
        <p:spPr>
          <a:xfrm rot="969000">
            <a:off x="1860840" y="3304440"/>
            <a:ext cx="1512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454"/>
          <p:cNvSpPr/>
          <p:nvPr/>
        </p:nvSpPr>
        <p:spPr>
          <a:xfrm rot="11712000">
            <a:off x="1841760" y="3301200"/>
            <a:ext cx="1512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455"/>
          <p:cNvSpPr/>
          <p:nvPr/>
        </p:nvSpPr>
        <p:spPr>
          <a:xfrm rot="11512200">
            <a:off x="1811520" y="3417120"/>
            <a:ext cx="60840" cy="50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456"/>
          <p:cNvSpPr/>
          <p:nvPr/>
        </p:nvSpPr>
        <p:spPr>
          <a:xfrm rot="997800">
            <a:off x="1935000" y="3320640"/>
            <a:ext cx="16920" cy="135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457"/>
          <p:cNvSpPr/>
          <p:nvPr/>
        </p:nvSpPr>
        <p:spPr>
          <a:xfrm rot="1055400">
            <a:off x="1902240" y="3303000"/>
            <a:ext cx="30960" cy="137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458"/>
          <p:cNvSpPr/>
          <p:nvPr/>
        </p:nvSpPr>
        <p:spPr>
          <a:xfrm rot="11512200">
            <a:off x="1882440" y="3435840"/>
            <a:ext cx="60840" cy="46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459"/>
          <p:cNvSpPr/>
          <p:nvPr/>
        </p:nvSpPr>
        <p:spPr>
          <a:xfrm rot="969000">
            <a:off x="1996200" y="3358800"/>
            <a:ext cx="1512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460"/>
          <p:cNvSpPr/>
          <p:nvPr/>
        </p:nvSpPr>
        <p:spPr>
          <a:xfrm rot="11712000">
            <a:off x="1977480" y="3355560"/>
            <a:ext cx="1512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461"/>
          <p:cNvSpPr/>
          <p:nvPr/>
        </p:nvSpPr>
        <p:spPr>
          <a:xfrm rot="11512200">
            <a:off x="1946880" y="3471480"/>
            <a:ext cx="60840" cy="50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462"/>
          <p:cNvSpPr/>
          <p:nvPr/>
        </p:nvSpPr>
        <p:spPr>
          <a:xfrm rot="997800">
            <a:off x="2070360" y="3375000"/>
            <a:ext cx="16920" cy="135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463"/>
          <p:cNvSpPr/>
          <p:nvPr/>
        </p:nvSpPr>
        <p:spPr>
          <a:xfrm rot="1055400">
            <a:off x="2037960" y="3357360"/>
            <a:ext cx="30960" cy="137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CustomShape 464"/>
          <p:cNvSpPr/>
          <p:nvPr/>
        </p:nvSpPr>
        <p:spPr>
          <a:xfrm rot="11512200">
            <a:off x="2017800" y="3489840"/>
            <a:ext cx="60840" cy="46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465"/>
          <p:cNvSpPr/>
          <p:nvPr/>
        </p:nvSpPr>
        <p:spPr>
          <a:xfrm rot="21162000">
            <a:off x="2147400" y="3344040"/>
            <a:ext cx="19800" cy="158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8" name="CustomShape 466"/>
          <p:cNvSpPr/>
          <p:nvPr/>
        </p:nvSpPr>
        <p:spPr>
          <a:xfrm rot="21219600">
            <a:off x="2103480" y="3337200"/>
            <a:ext cx="36360" cy="161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9" name="CustomShape 467"/>
          <p:cNvSpPr/>
          <p:nvPr/>
        </p:nvSpPr>
        <p:spPr>
          <a:xfrm rot="10074000">
            <a:off x="2130120" y="3485520"/>
            <a:ext cx="70920" cy="54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468"/>
          <p:cNvSpPr/>
          <p:nvPr/>
        </p:nvSpPr>
        <p:spPr>
          <a:xfrm rot="2260200">
            <a:off x="2365200" y="2464560"/>
            <a:ext cx="14760" cy="120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469"/>
          <p:cNvSpPr/>
          <p:nvPr/>
        </p:nvSpPr>
        <p:spPr>
          <a:xfrm rot="13002000">
            <a:off x="2345760" y="2451960"/>
            <a:ext cx="14760" cy="120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470"/>
          <p:cNvSpPr/>
          <p:nvPr/>
        </p:nvSpPr>
        <p:spPr>
          <a:xfrm rot="12800400">
            <a:off x="2284200" y="2559240"/>
            <a:ext cx="60480" cy="504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471"/>
          <p:cNvSpPr/>
          <p:nvPr/>
        </p:nvSpPr>
        <p:spPr>
          <a:xfrm rot="2290200">
            <a:off x="2424600" y="2506320"/>
            <a:ext cx="16920" cy="136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472"/>
          <p:cNvSpPr/>
          <p:nvPr/>
        </p:nvSpPr>
        <p:spPr>
          <a:xfrm rot="2347800">
            <a:off x="2400480" y="2480400"/>
            <a:ext cx="30600" cy="138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473"/>
          <p:cNvSpPr/>
          <p:nvPr/>
        </p:nvSpPr>
        <p:spPr>
          <a:xfrm rot="12800400">
            <a:off x="2343960" y="2602800"/>
            <a:ext cx="60480" cy="46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474"/>
          <p:cNvSpPr/>
          <p:nvPr/>
        </p:nvSpPr>
        <p:spPr>
          <a:xfrm rot="3846600">
            <a:off x="2496960" y="2583000"/>
            <a:ext cx="14400" cy="123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7" name="CustomShape 475"/>
          <p:cNvSpPr/>
          <p:nvPr/>
        </p:nvSpPr>
        <p:spPr>
          <a:xfrm rot="14586000">
            <a:off x="2484360" y="2562480"/>
            <a:ext cx="14400" cy="123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8" name="CustomShape 476"/>
          <p:cNvSpPr/>
          <p:nvPr/>
        </p:nvSpPr>
        <p:spPr>
          <a:xfrm rot="14375400">
            <a:off x="2393640" y="2645280"/>
            <a:ext cx="59400" cy="514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477"/>
          <p:cNvSpPr/>
          <p:nvPr/>
        </p:nvSpPr>
        <p:spPr>
          <a:xfrm rot="3876600">
            <a:off x="2527560" y="2645280"/>
            <a:ext cx="16560" cy="139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0" name="CustomShape 478"/>
          <p:cNvSpPr/>
          <p:nvPr/>
        </p:nvSpPr>
        <p:spPr>
          <a:xfrm rot="3937800">
            <a:off x="2516760" y="2614680"/>
            <a:ext cx="29880" cy="141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479"/>
          <p:cNvSpPr/>
          <p:nvPr/>
        </p:nvSpPr>
        <p:spPr>
          <a:xfrm rot="14375400">
            <a:off x="2427840" y="2710080"/>
            <a:ext cx="59400" cy="47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480"/>
          <p:cNvSpPr/>
          <p:nvPr/>
        </p:nvSpPr>
        <p:spPr>
          <a:xfrm rot="5337600">
            <a:off x="2549160" y="2755440"/>
            <a:ext cx="14400" cy="125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3" name="CustomShape 481"/>
          <p:cNvSpPr/>
          <p:nvPr/>
        </p:nvSpPr>
        <p:spPr>
          <a:xfrm rot="16075200">
            <a:off x="2546640" y="2734200"/>
            <a:ext cx="14400" cy="125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482"/>
          <p:cNvSpPr/>
          <p:nvPr/>
        </p:nvSpPr>
        <p:spPr>
          <a:xfrm rot="15857400">
            <a:off x="2441520" y="2785680"/>
            <a:ext cx="58320" cy="52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483"/>
          <p:cNvSpPr/>
          <p:nvPr/>
        </p:nvSpPr>
        <p:spPr>
          <a:xfrm rot="5369400">
            <a:off x="2547720" y="2822400"/>
            <a:ext cx="16200" cy="141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484"/>
          <p:cNvSpPr/>
          <p:nvPr/>
        </p:nvSpPr>
        <p:spPr>
          <a:xfrm rot="5433000">
            <a:off x="2549520" y="2792880"/>
            <a:ext cx="29520" cy="144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485"/>
          <p:cNvSpPr/>
          <p:nvPr/>
        </p:nvSpPr>
        <p:spPr>
          <a:xfrm rot="15857400">
            <a:off x="2446560" y="2857680"/>
            <a:ext cx="5832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486"/>
          <p:cNvSpPr/>
          <p:nvPr/>
        </p:nvSpPr>
        <p:spPr>
          <a:xfrm rot="32400">
            <a:off x="2046600" y="2385000"/>
            <a:ext cx="15120" cy="120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487"/>
          <p:cNvSpPr/>
          <p:nvPr/>
        </p:nvSpPr>
        <p:spPr>
          <a:xfrm rot="10774800">
            <a:off x="2011320" y="2391120"/>
            <a:ext cx="14760" cy="120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0" name="CustomShape 488"/>
          <p:cNvSpPr/>
          <p:nvPr/>
        </p:nvSpPr>
        <p:spPr>
          <a:xfrm rot="10573800">
            <a:off x="1998720" y="2489400"/>
            <a:ext cx="84600" cy="63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489"/>
          <p:cNvSpPr/>
          <p:nvPr/>
        </p:nvSpPr>
        <p:spPr>
          <a:xfrm rot="21575400">
            <a:off x="2117160" y="2359800"/>
            <a:ext cx="16920" cy="136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CustomShape 490"/>
          <p:cNvSpPr/>
          <p:nvPr/>
        </p:nvSpPr>
        <p:spPr>
          <a:xfrm rot="11571600">
            <a:off x="2091600" y="3218040"/>
            <a:ext cx="1512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ustomShape 491"/>
          <p:cNvSpPr/>
          <p:nvPr/>
        </p:nvSpPr>
        <p:spPr>
          <a:xfrm rot="714600">
            <a:off x="2110680" y="3219840"/>
            <a:ext cx="1512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ustomShape 492"/>
          <p:cNvSpPr/>
          <p:nvPr/>
        </p:nvSpPr>
        <p:spPr>
          <a:xfrm rot="514800">
            <a:off x="2090160" y="3173400"/>
            <a:ext cx="60840" cy="50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493"/>
          <p:cNvSpPr/>
          <p:nvPr/>
        </p:nvSpPr>
        <p:spPr>
          <a:xfrm rot="11601000">
            <a:off x="2014920" y="3190320"/>
            <a:ext cx="16920" cy="135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494"/>
          <p:cNvSpPr/>
          <p:nvPr/>
        </p:nvSpPr>
        <p:spPr>
          <a:xfrm rot="11658600">
            <a:off x="2034360" y="3204360"/>
            <a:ext cx="30960" cy="137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495"/>
          <p:cNvSpPr/>
          <p:nvPr/>
        </p:nvSpPr>
        <p:spPr>
          <a:xfrm rot="514800">
            <a:off x="2018160" y="3162600"/>
            <a:ext cx="60840" cy="46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496"/>
          <p:cNvSpPr/>
          <p:nvPr/>
        </p:nvSpPr>
        <p:spPr>
          <a:xfrm rot="12958200">
            <a:off x="1869480" y="3139920"/>
            <a:ext cx="14760" cy="120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9" name="CustomShape 497"/>
          <p:cNvSpPr/>
          <p:nvPr/>
        </p:nvSpPr>
        <p:spPr>
          <a:xfrm rot="2100000">
            <a:off x="1889280" y="3151800"/>
            <a:ext cx="14760" cy="120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0" name="CustomShape 498"/>
          <p:cNvSpPr/>
          <p:nvPr/>
        </p:nvSpPr>
        <p:spPr>
          <a:xfrm rot="1898400">
            <a:off x="1902240" y="3114000"/>
            <a:ext cx="60480" cy="504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499"/>
          <p:cNvSpPr/>
          <p:nvPr/>
        </p:nvSpPr>
        <p:spPr>
          <a:xfrm rot="12987000">
            <a:off x="1806480" y="3084480"/>
            <a:ext cx="16920" cy="136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500"/>
          <p:cNvSpPr/>
          <p:nvPr/>
        </p:nvSpPr>
        <p:spPr>
          <a:xfrm rot="13045800">
            <a:off x="1817640" y="3107160"/>
            <a:ext cx="30600" cy="138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501"/>
          <p:cNvSpPr/>
          <p:nvPr/>
        </p:nvSpPr>
        <p:spPr>
          <a:xfrm rot="1898400">
            <a:off x="1841400" y="3075840"/>
            <a:ext cx="60480" cy="46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502"/>
          <p:cNvSpPr/>
          <p:nvPr/>
        </p:nvSpPr>
        <p:spPr>
          <a:xfrm rot="16101000">
            <a:off x="1691280" y="2862000"/>
            <a:ext cx="14400" cy="125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503"/>
          <p:cNvSpPr/>
          <p:nvPr/>
        </p:nvSpPr>
        <p:spPr>
          <a:xfrm rot="5239200">
            <a:off x="1694160" y="2883600"/>
            <a:ext cx="14400" cy="125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504"/>
          <p:cNvSpPr/>
          <p:nvPr/>
        </p:nvSpPr>
        <p:spPr>
          <a:xfrm rot="5020800">
            <a:off x="1755000" y="2904120"/>
            <a:ext cx="58320" cy="52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505"/>
          <p:cNvSpPr/>
          <p:nvPr/>
        </p:nvSpPr>
        <p:spPr>
          <a:xfrm rot="16132800">
            <a:off x="1690560" y="2779200"/>
            <a:ext cx="16200" cy="141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CustomShape 506"/>
          <p:cNvSpPr/>
          <p:nvPr/>
        </p:nvSpPr>
        <p:spPr>
          <a:xfrm rot="16195800">
            <a:off x="1675080" y="2805840"/>
            <a:ext cx="29520" cy="144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507"/>
          <p:cNvSpPr/>
          <p:nvPr/>
        </p:nvSpPr>
        <p:spPr>
          <a:xfrm rot="5020800">
            <a:off x="1749600" y="2836080"/>
            <a:ext cx="5832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508"/>
          <p:cNvSpPr/>
          <p:nvPr/>
        </p:nvSpPr>
        <p:spPr>
          <a:xfrm rot="8418000">
            <a:off x="2424600" y="3096720"/>
            <a:ext cx="14400" cy="123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1" name="CustomShape 509"/>
          <p:cNvSpPr/>
          <p:nvPr/>
        </p:nvSpPr>
        <p:spPr>
          <a:xfrm rot="19157400">
            <a:off x="2432880" y="3087000"/>
            <a:ext cx="14400" cy="123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510"/>
          <p:cNvSpPr/>
          <p:nvPr/>
        </p:nvSpPr>
        <p:spPr>
          <a:xfrm rot="18943800">
            <a:off x="2345400" y="3070080"/>
            <a:ext cx="58680" cy="51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511"/>
          <p:cNvSpPr/>
          <p:nvPr/>
        </p:nvSpPr>
        <p:spPr>
          <a:xfrm rot="8449200">
            <a:off x="2363760" y="3135600"/>
            <a:ext cx="16560" cy="139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4" name="CustomShape 512"/>
          <p:cNvSpPr/>
          <p:nvPr/>
        </p:nvSpPr>
        <p:spPr>
          <a:xfrm rot="8510400">
            <a:off x="2385000" y="3122640"/>
            <a:ext cx="29880" cy="142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5" name="CustomShape 513"/>
          <p:cNvSpPr/>
          <p:nvPr/>
        </p:nvSpPr>
        <p:spPr>
          <a:xfrm rot="18943800">
            <a:off x="2293200" y="3120480"/>
            <a:ext cx="5868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514"/>
          <p:cNvSpPr/>
          <p:nvPr/>
        </p:nvSpPr>
        <p:spPr>
          <a:xfrm rot="18786600">
            <a:off x="1755360" y="2555640"/>
            <a:ext cx="14400" cy="124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7" name="CustomShape 515"/>
          <p:cNvSpPr/>
          <p:nvPr/>
        </p:nvSpPr>
        <p:spPr>
          <a:xfrm rot="7924800">
            <a:off x="1748160" y="2566440"/>
            <a:ext cx="14400" cy="1245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516"/>
          <p:cNvSpPr/>
          <p:nvPr/>
        </p:nvSpPr>
        <p:spPr>
          <a:xfrm rot="7708800">
            <a:off x="1797840" y="2647440"/>
            <a:ext cx="58320" cy="52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517"/>
          <p:cNvSpPr/>
          <p:nvPr/>
        </p:nvSpPr>
        <p:spPr>
          <a:xfrm rot="18817800">
            <a:off x="1807920" y="2494440"/>
            <a:ext cx="16200" cy="140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518"/>
          <p:cNvSpPr/>
          <p:nvPr/>
        </p:nvSpPr>
        <p:spPr>
          <a:xfrm rot="18879600">
            <a:off x="1774440" y="2507760"/>
            <a:ext cx="29880" cy="142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1" name="CustomShape 519"/>
          <p:cNvSpPr/>
          <p:nvPr/>
        </p:nvSpPr>
        <p:spPr>
          <a:xfrm rot="7708800">
            <a:off x="1843200" y="2595600"/>
            <a:ext cx="5832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520"/>
          <p:cNvSpPr/>
          <p:nvPr/>
        </p:nvSpPr>
        <p:spPr>
          <a:xfrm rot="20040600">
            <a:off x="1931760" y="2433600"/>
            <a:ext cx="15120" cy="117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3" name="CustomShape 521"/>
          <p:cNvSpPr/>
          <p:nvPr/>
        </p:nvSpPr>
        <p:spPr>
          <a:xfrm rot="9186000">
            <a:off x="1890720" y="2445480"/>
            <a:ext cx="15120" cy="117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4" name="CustomShape 522"/>
          <p:cNvSpPr/>
          <p:nvPr/>
        </p:nvSpPr>
        <p:spPr>
          <a:xfrm rot="8993400">
            <a:off x="1899720" y="2530440"/>
            <a:ext cx="86400" cy="62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523"/>
          <p:cNvSpPr/>
          <p:nvPr/>
        </p:nvSpPr>
        <p:spPr>
          <a:xfrm rot="7324200">
            <a:off x="2533320" y="2945160"/>
            <a:ext cx="14400" cy="125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6" name="CustomShape 524"/>
          <p:cNvSpPr/>
          <p:nvPr/>
        </p:nvSpPr>
        <p:spPr>
          <a:xfrm rot="18062400">
            <a:off x="2539440" y="2931480"/>
            <a:ext cx="14400" cy="125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7" name="CustomShape 525"/>
          <p:cNvSpPr/>
          <p:nvPr/>
        </p:nvSpPr>
        <p:spPr>
          <a:xfrm rot="17843400">
            <a:off x="2438640" y="2937240"/>
            <a:ext cx="57960" cy="52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526"/>
          <p:cNvSpPr/>
          <p:nvPr/>
        </p:nvSpPr>
        <p:spPr>
          <a:xfrm rot="7356000">
            <a:off x="2490480" y="2999160"/>
            <a:ext cx="16200" cy="141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9" name="CustomShape 527"/>
          <p:cNvSpPr/>
          <p:nvPr/>
        </p:nvSpPr>
        <p:spPr>
          <a:xfrm rot="7418400">
            <a:off x="2507040" y="2979000"/>
            <a:ext cx="29520" cy="144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0" name="CustomShape 528"/>
          <p:cNvSpPr/>
          <p:nvPr/>
        </p:nvSpPr>
        <p:spPr>
          <a:xfrm rot="17843400">
            <a:off x="2404800" y="3000600"/>
            <a:ext cx="5796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529"/>
          <p:cNvSpPr/>
          <p:nvPr/>
        </p:nvSpPr>
        <p:spPr>
          <a:xfrm rot="9912000">
            <a:off x="2274480" y="3191760"/>
            <a:ext cx="14760" cy="121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2" name="CustomShape 530"/>
          <p:cNvSpPr/>
          <p:nvPr/>
        </p:nvSpPr>
        <p:spPr>
          <a:xfrm rot="20653800">
            <a:off x="2287080" y="3186360"/>
            <a:ext cx="14760" cy="121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531"/>
          <p:cNvSpPr/>
          <p:nvPr/>
        </p:nvSpPr>
        <p:spPr>
          <a:xfrm rot="20448000">
            <a:off x="2227680" y="3147840"/>
            <a:ext cx="59760" cy="50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532"/>
          <p:cNvSpPr/>
          <p:nvPr/>
        </p:nvSpPr>
        <p:spPr>
          <a:xfrm rot="9941400">
            <a:off x="2198160" y="3201480"/>
            <a:ext cx="16560" cy="136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533"/>
          <p:cNvSpPr/>
          <p:nvPr/>
        </p:nvSpPr>
        <p:spPr>
          <a:xfrm rot="10000200">
            <a:off x="2221920" y="3201840"/>
            <a:ext cx="30600" cy="139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534"/>
          <p:cNvSpPr/>
          <p:nvPr/>
        </p:nvSpPr>
        <p:spPr>
          <a:xfrm rot="20448000">
            <a:off x="2158560" y="3171960"/>
            <a:ext cx="59760" cy="46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535"/>
          <p:cNvSpPr/>
          <p:nvPr/>
        </p:nvSpPr>
        <p:spPr>
          <a:xfrm rot="14476800">
            <a:off x="1755000" y="3018960"/>
            <a:ext cx="14760" cy="123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536"/>
          <p:cNvSpPr/>
          <p:nvPr/>
        </p:nvSpPr>
        <p:spPr>
          <a:xfrm rot="3616800">
            <a:off x="1768680" y="3039840"/>
            <a:ext cx="14760" cy="123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537"/>
          <p:cNvSpPr/>
          <p:nvPr/>
        </p:nvSpPr>
        <p:spPr>
          <a:xfrm rot="3406800">
            <a:off x="1812240" y="3025080"/>
            <a:ext cx="59400" cy="511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538"/>
          <p:cNvSpPr/>
          <p:nvPr/>
        </p:nvSpPr>
        <p:spPr>
          <a:xfrm rot="14507400">
            <a:off x="1719360" y="2943000"/>
            <a:ext cx="16560" cy="138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539"/>
          <p:cNvSpPr/>
          <p:nvPr/>
        </p:nvSpPr>
        <p:spPr>
          <a:xfrm rot="14568000">
            <a:off x="1717920" y="2970720"/>
            <a:ext cx="30240" cy="141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540"/>
          <p:cNvSpPr/>
          <p:nvPr/>
        </p:nvSpPr>
        <p:spPr>
          <a:xfrm rot="3406800">
            <a:off x="1774440" y="2966040"/>
            <a:ext cx="59400" cy="471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541"/>
          <p:cNvSpPr/>
          <p:nvPr/>
        </p:nvSpPr>
        <p:spPr>
          <a:xfrm rot="16964400">
            <a:off x="1702080" y="2715840"/>
            <a:ext cx="14400" cy="126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CustomShape 542"/>
          <p:cNvSpPr/>
          <p:nvPr/>
        </p:nvSpPr>
        <p:spPr>
          <a:xfrm rot="6102000">
            <a:off x="1699920" y="2734560"/>
            <a:ext cx="14400" cy="126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ustomShape 543"/>
          <p:cNvSpPr/>
          <p:nvPr/>
        </p:nvSpPr>
        <p:spPr>
          <a:xfrm rot="5881800">
            <a:off x="1762920" y="2775600"/>
            <a:ext cx="57960" cy="52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544"/>
          <p:cNvSpPr/>
          <p:nvPr/>
        </p:nvSpPr>
        <p:spPr>
          <a:xfrm rot="16996200">
            <a:off x="1719720" y="2635560"/>
            <a:ext cx="16200" cy="141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545"/>
          <p:cNvSpPr/>
          <p:nvPr/>
        </p:nvSpPr>
        <p:spPr>
          <a:xfrm rot="17059800">
            <a:off x="1697760" y="2659680"/>
            <a:ext cx="29520" cy="144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546"/>
          <p:cNvSpPr/>
          <p:nvPr/>
        </p:nvSpPr>
        <p:spPr>
          <a:xfrm rot="5881800">
            <a:off x="1774800" y="2708280"/>
            <a:ext cx="57960" cy="486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547"/>
          <p:cNvSpPr/>
          <p:nvPr/>
        </p:nvSpPr>
        <p:spPr>
          <a:xfrm rot="1135200">
            <a:off x="2213280" y="2395080"/>
            <a:ext cx="1512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548"/>
          <p:cNvSpPr/>
          <p:nvPr/>
        </p:nvSpPr>
        <p:spPr>
          <a:xfrm rot="11878200">
            <a:off x="2153160" y="2374560"/>
            <a:ext cx="1512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549"/>
          <p:cNvSpPr/>
          <p:nvPr/>
        </p:nvSpPr>
        <p:spPr>
          <a:xfrm rot="11678400">
            <a:off x="2109960" y="2472840"/>
            <a:ext cx="81360" cy="72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550"/>
          <p:cNvSpPr/>
          <p:nvPr/>
        </p:nvSpPr>
        <p:spPr>
          <a:xfrm rot="1164000">
            <a:off x="2286360" y="2415240"/>
            <a:ext cx="16920" cy="135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551"/>
          <p:cNvSpPr/>
          <p:nvPr/>
        </p:nvSpPr>
        <p:spPr>
          <a:xfrm rot="1221600">
            <a:off x="2254320" y="2395800"/>
            <a:ext cx="30960" cy="137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552"/>
          <p:cNvSpPr/>
          <p:nvPr/>
        </p:nvSpPr>
        <p:spPr>
          <a:xfrm rot="11678400">
            <a:off x="2229480" y="2528280"/>
            <a:ext cx="60840" cy="46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553"/>
          <p:cNvSpPr/>
          <p:nvPr/>
        </p:nvSpPr>
        <p:spPr>
          <a:xfrm rot="12764400">
            <a:off x="1924560" y="3161880"/>
            <a:ext cx="16560" cy="158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554"/>
          <p:cNvSpPr/>
          <p:nvPr/>
        </p:nvSpPr>
        <p:spPr>
          <a:xfrm rot="12833400">
            <a:off x="1936800" y="3184560"/>
            <a:ext cx="30240" cy="161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555"/>
          <p:cNvSpPr/>
          <p:nvPr/>
        </p:nvSpPr>
        <p:spPr>
          <a:xfrm rot="1623000">
            <a:off x="1958400" y="3143880"/>
            <a:ext cx="59400" cy="540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556"/>
          <p:cNvSpPr/>
          <p:nvPr/>
        </p:nvSpPr>
        <p:spPr>
          <a:xfrm rot="114000">
            <a:off x="1406880" y="5112360"/>
            <a:ext cx="741600" cy="351720"/>
          </a:xfrm>
          <a:prstGeom prst="cloudCallout">
            <a:avLst>
              <a:gd name="adj1" fmla="val -47861"/>
              <a:gd name="adj2" fmla="val -31009"/>
            </a:avLst>
          </a:prstGeom>
          <a:solidFill>
            <a:srgbClr val="ff0000">
              <a:alpha val="97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557"/>
          <p:cNvSpPr/>
          <p:nvPr/>
        </p:nvSpPr>
        <p:spPr>
          <a:xfrm flipV="1" rot="114000">
            <a:off x="1537560" y="5135400"/>
            <a:ext cx="106920" cy="6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558"/>
          <p:cNvSpPr/>
          <p:nvPr/>
        </p:nvSpPr>
        <p:spPr>
          <a:xfrm flipV="1" rot="114000">
            <a:off x="1872720" y="5117760"/>
            <a:ext cx="105480" cy="6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559"/>
          <p:cNvSpPr/>
          <p:nvPr/>
        </p:nvSpPr>
        <p:spPr>
          <a:xfrm rot="696600">
            <a:off x="1937880" y="49993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982" name="CustomShape 560"/>
          <p:cNvSpPr/>
          <p:nvPr/>
        </p:nvSpPr>
        <p:spPr>
          <a:xfrm rot="696600">
            <a:off x="1903680" y="49672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983" name="CustomShape 561"/>
          <p:cNvSpPr/>
          <p:nvPr/>
        </p:nvSpPr>
        <p:spPr>
          <a:xfrm rot="696600">
            <a:off x="1928520" y="451440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</p:sp>
      <p:sp>
        <p:nvSpPr>
          <p:cNvPr id="984" name="CustomShape 562"/>
          <p:cNvSpPr/>
          <p:nvPr/>
        </p:nvSpPr>
        <p:spPr>
          <a:xfrm rot="696600">
            <a:off x="1663560" y="499284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85" name="CustomShape 563"/>
          <p:cNvSpPr/>
          <p:nvPr/>
        </p:nvSpPr>
        <p:spPr>
          <a:xfrm rot="696600">
            <a:off x="1691640" y="49507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86" name="CustomShape 564"/>
          <p:cNvSpPr/>
          <p:nvPr/>
        </p:nvSpPr>
        <p:spPr>
          <a:xfrm rot="696600">
            <a:off x="1737720" y="49089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87" name="CustomShape 565"/>
          <p:cNvSpPr/>
          <p:nvPr/>
        </p:nvSpPr>
        <p:spPr>
          <a:xfrm rot="696600">
            <a:off x="1788480" y="48729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88" name="CustomShape 566"/>
          <p:cNvSpPr/>
          <p:nvPr/>
        </p:nvSpPr>
        <p:spPr>
          <a:xfrm rot="696600">
            <a:off x="1846440" y="48445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89" name="Line 567"/>
          <p:cNvSpPr/>
          <p:nvPr/>
        </p:nvSpPr>
        <p:spPr>
          <a:xfrm>
            <a:off x="1862280" y="4301280"/>
            <a:ext cx="141120" cy="2916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990" name="CustomShape 568"/>
          <p:cNvSpPr/>
          <p:nvPr/>
        </p:nvSpPr>
        <p:spPr>
          <a:xfrm rot="696600">
            <a:off x="1895040" y="48034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91" name="CustomShape 569"/>
          <p:cNvSpPr/>
          <p:nvPr/>
        </p:nvSpPr>
        <p:spPr>
          <a:xfrm rot="696600">
            <a:off x="1964160" y="44791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92" name="CustomShape 570"/>
          <p:cNvSpPr/>
          <p:nvPr/>
        </p:nvSpPr>
        <p:spPr>
          <a:xfrm rot="696600">
            <a:off x="2012400" y="44409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93" name="CustomShape 571"/>
          <p:cNvSpPr/>
          <p:nvPr/>
        </p:nvSpPr>
        <p:spPr>
          <a:xfrm rot="696600">
            <a:off x="2003400" y="43912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94" name="CustomShape 572"/>
          <p:cNvSpPr/>
          <p:nvPr/>
        </p:nvSpPr>
        <p:spPr>
          <a:xfrm rot="696600">
            <a:off x="2013120" y="41389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95" name="CustomShape 573"/>
          <p:cNvSpPr/>
          <p:nvPr/>
        </p:nvSpPr>
        <p:spPr>
          <a:xfrm rot="696600">
            <a:off x="2061720" y="411120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96" name="CustomShape 574"/>
          <p:cNvSpPr/>
          <p:nvPr/>
        </p:nvSpPr>
        <p:spPr>
          <a:xfrm rot="696600">
            <a:off x="2092680" y="40687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97" name="CustomShape 575"/>
          <p:cNvSpPr/>
          <p:nvPr/>
        </p:nvSpPr>
        <p:spPr>
          <a:xfrm rot="696600">
            <a:off x="2069640" y="40147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98" name="CustomShape 576"/>
          <p:cNvSpPr/>
          <p:nvPr/>
        </p:nvSpPr>
        <p:spPr>
          <a:xfrm rot="696600">
            <a:off x="2153520" y="37231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999" name="CustomShape 577"/>
          <p:cNvSpPr/>
          <p:nvPr/>
        </p:nvSpPr>
        <p:spPr>
          <a:xfrm rot="696600">
            <a:off x="2200320" y="36835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00" name="CustomShape 578"/>
          <p:cNvSpPr/>
          <p:nvPr/>
        </p:nvSpPr>
        <p:spPr>
          <a:xfrm rot="696600">
            <a:off x="1864440" y="49309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01" name="CustomShape 579"/>
          <p:cNvSpPr/>
          <p:nvPr/>
        </p:nvSpPr>
        <p:spPr>
          <a:xfrm rot="696600">
            <a:off x="1813680" y="48895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02" name="CustomShape 580"/>
          <p:cNvSpPr/>
          <p:nvPr/>
        </p:nvSpPr>
        <p:spPr>
          <a:xfrm rot="696600">
            <a:off x="1760760" y="484020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03" name="CustomShape 581"/>
          <p:cNvSpPr/>
          <p:nvPr/>
        </p:nvSpPr>
        <p:spPr>
          <a:xfrm rot="696600">
            <a:off x="1753920" y="47901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04" name="CustomShape 582"/>
          <p:cNvSpPr/>
          <p:nvPr/>
        </p:nvSpPr>
        <p:spPr>
          <a:xfrm rot="696600">
            <a:off x="1787760" y="47491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05" name="CustomShape 583"/>
          <p:cNvSpPr/>
          <p:nvPr/>
        </p:nvSpPr>
        <p:spPr>
          <a:xfrm rot="696600">
            <a:off x="1829520" y="47149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06" name="CustomShape 584"/>
          <p:cNvSpPr/>
          <p:nvPr/>
        </p:nvSpPr>
        <p:spPr>
          <a:xfrm rot="696600">
            <a:off x="1877400" y="46767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07" name="CustomShape 585"/>
          <p:cNvSpPr/>
          <p:nvPr/>
        </p:nvSpPr>
        <p:spPr>
          <a:xfrm rot="696600">
            <a:off x="1925640" y="46389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08" name="CustomShape 586"/>
          <p:cNvSpPr/>
          <p:nvPr/>
        </p:nvSpPr>
        <p:spPr>
          <a:xfrm rot="696600">
            <a:off x="1973880" y="460080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09" name="CustomShape 587"/>
          <p:cNvSpPr/>
          <p:nvPr/>
        </p:nvSpPr>
        <p:spPr>
          <a:xfrm rot="696600">
            <a:off x="1974600" y="42987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10" name="CustomShape 588"/>
          <p:cNvSpPr/>
          <p:nvPr/>
        </p:nvSpPr>
        <p:spPr>
          <a:xfrm rot="696600">
            <a:off x="2023200" y="427104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11" name="CustomShape 589"/>
          <p:cNvSpPr/>
          <p:nvPr/>
        </p:nvSpPr>
        <p:spPr>
          <a:xfrm rot="696600">
            <a:off x="2054160" y="422820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12" name="CustomShape 590"/>
          <p:cNvSpPr/>
          <p:nvPr/>
        </p:nvSpPr>
        <p:spPr>
          <a:xfrm rot="696600">
            <a:off x="1881000" y="47433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13" name="CustomShape 591"/>
          <p:cNvSpPr/>
          <p:nvPr/>
        </p:nvSpPr>
        <p:spPr>
          <a:xfrm rot="696600">
            <a:off x="1840680" y="46936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14" name="CustomShape 592"/>
          <p:cNvSpPr/>
          <p:nvPr/>
        </p:nvSpPr>
        <p:spPr>
          <a:xfrm rot="696600">
            <a:off x="1802160" y="464760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15" name="CustomShape 593"/>
          <p:cNvSpPr/>
          <p:nvPr/>
        </p:nvSpPr>
        <p:spPr>
          <a:xfrm rot="696600">
            <a:off x="1816920" y="45856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16" name="CustomShape 594"/>
          <p:cNvSpPr/>
          <p:nvPr/>
        </p:nvSpPr>
        <p:spPr>
          <a:xfrm rot="696600">
            <a:off x="1855440" y="454644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17" name="CustomShape 595"/>
          <p:cNvSpPr/>
          <p:nvPr/>
        </p:nvSpPr>
        <p:spPr>
          <a:xfrm rot="696600">
            <a:off x="1915920" y="45172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</p:sp>
      <p:sp>
        <p:nvSpPr>
          <p:cNvPr id="1018" name="CustomShape 596"/>
          <p:cNvSpPr/>
          <p:nvPr/>
        </p:nvSpPr>
        <p:spPr>
          <a:xfrm rot="696600">
            <a:off x="1964880" y="45511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19" name="CustomShape 597"/>
          <p:cNvSpPr/>
          <p:nvPr/>
        </p:nvSpPr>
        <p:spPr>
          <a:xfrm rot="696600">
            <a:off x="1912680" y="45057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20" name="CustomShape 598"/>
          <p:cNvSpPr/>
          <p:nvPr/>
        </p:nvSpPr>
        <p:spPr>
          <a:xfrm rot="696600">
            <a:off x="1870200" y="447084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21" name="CustomShape 599"/>
          <p:cNvSpPr/>
          <p:nvPr/>
        </p:nvSpPr>
        <p:spPr>
          <a:xfrm rot="696600">
            <a:off x="1833120" y="44373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22" name="CustomShape 600"/>
          <p:cNvSpPr/>
          <p:nvPr/>
        </p:nvSpPr>
        <p:spPr>
          <a:xfrm rot="696600">
            <a:off x="1826640" y="43894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23" name="CustomShape 601"/>
          <p:cNvSpPr/>
          <p:nvPr/>
        </p:nvSpPr>
        <p:spPr>
          <a:xfrm rot="696600">
            <a:off x="1877400" y="435384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24" name="CustomShape 602"/>
          <p:cNvSpPr/>
          <p:nvPr/>
        </p:nvSpPr>
        <p:spPr>
          <a:xfrm rot="696600">
            <a:off x="1967040" y="43549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25" name="CustomShape 603"/>
          <p:cNvSpPr/>
          <p:nvPr/>
        </p:nvSpPr>
        <p:spPr>
          <a:xfrm rot="696600">
            <a:off x="1919520" y="431604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26" name="CustomShape 604"/>
          <p:cNvSpPr/>
          <p:nvPr/>
        </p:nvSpPr>
        <p:spPr>
          <a:xfrm rot="696600">
            <a:off x="1871640" y="42775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27" name="CustomShape 605"/>
          <p:cNvSpPr/>
          <p:nvPr/>
        </p:nvSpPr>
        <p:spPr>
          <a:xfrm rot="696600">
            <a:off x="1872360" y="42256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28" name="CustomShape 606"/>
          <p:cNvSpPr/>
          <p:nvPr/>
        </p:nvSpPr>
        <p:spPr>
          <a:xfrm rot="696600">
            <a:off x="1915920" y="419400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29" name="CustomShape 607"/>
          <p:cNvSpPr/>
          <p:nvPr/>
        </p:nvSpPr>
        <p:spPr>
          <a:xfrm rot="696600">
            <a:off x="1964520" y="416664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30" name="CustomShape 608"/>
          <p:cNvSpPr/>
          <p:nvPr/>
        </p:nvSpPr>
        <p:spPr>
          <a:xfrm rot="696600">
            <a:off x="2031480" y="41745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31" name="CustomShape 609"/>
          <p:cNvSpPr/>
          <p:nvPr/>
        </p:nvSpPr>
        <p:spPr>
          <a:xfrm rot="696600">
            <a:off x="1989360" y="41371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32" name="CustomShape 610"/>
          <p:cNvSpPr/>
          <p:nvPr/>
        </p:nvSpPr>
        <p:spPr>
          <a:xfrm rot="696600">
            <a:off x="1947600" y="40996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33" name="CustomShape 611"/>
          <p:cNvSpPr/>
          <p:nvPr/>
        </p:nvSpPr>
        <p:spPr>
          <a:xfrm rot="696600">
            <a:off x="1924560" y="405720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34" name="CustomShape 612"/>
          <p:cNvSpPr/>
          <p:nvPr/>
        </p:nvSpPr>
        <p:spPr>
          <a:xfrm rot="696600">
            <a:off x="1936080" y="40219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35" name="CustomShape 613"/>
          <p:cNvSpPr/>
          <p:nvPr/>
        </p:nvSpPr>
        <p:spPr>
          <a:xfrm rot="696600">
            <a:off x="1970280" y="39916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36" name="CustomShape 614"/>
          <p:cNvSpPr/>
          <p:nvPr/>
        </p:nvSpPr>
        <p:spPr>
          <a:xfrm rot="696600">
            <a:off x="2013840" y="396180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</p:sp>
      <p:sp>
        <p:nvSpPr>
          <p:cNvPr id="1037" name="CustomShape 615"/>
          <p:cNvSpPr/>
          <p:nvPr/>
        </p:nvSpPr>
        <p:spPr>
          <a:xfrm rot="696600">
            <a:off x="2056320" y="39340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38" name="CustomShape 616"/>
          <p:cNvSpPr/>
          <p:nvPr/>
        </p:nvSpPr>
        <p:spPr>
          <a:xfrm rot="696600">
            <a:off x="2099160" y="39052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39" name="CustomShape 617"/>
          <p:cNvSpPr/>
          <p:nvPr/>
        </p:nvSpPr>
        <p:spPr>
          <a:xfrm rot="696600">
            <a:off x="2142000" y="38764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40" name="CustomShape 618"/>
          <p:cNvSpPr/>
          <p:nvPr/>
        </p:nvSpPr>
        <p:spPr>
          <a:xfrm rot="696600">
            <a:off x="2162160" y="384300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41" name="CustomShape 619"/>
          <p:cNvSpPr/>
          <p:nvPr/>
        </p:nvSpPr>
        <p:spPr>
          <a:xfrm rot="696600">
            <a:off x="2027880" y="39772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42" name="CustomShape 620"/>
          <p:cNvSpPr/>
          <p:nvPr/>
        </p:nvSpPr>
        <p:spPr>
          <a:xfrm rot="696600">
            <a:off x="1986120" y="393984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43" name="CustomShape 621"/>
          <p:cNvSpPr/>
          <p:nvPr/>
        </p:nvSpPr>
        <p:spPr>
          <a:xfrm rot="696600">
            <a:off x="1963080" y="38977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44" name="CustomShape 622"/>
          <p:cNvSpPr/>
          <p:nvPr/>
        </p:nvSpPr>
        <p:spPr>
          <a:xfrm rot="696600">
            <a:off x="1974600" y="386244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45" name="CustomShape 623"/>
          <p:cNvSpPr/>
          <p:nvPr/>
        </p:nvSpPr>
        <p:spPr>
          <a:xfrm rot="696600">
            <a:off x="1993680" y="38181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46" name="CustomShape 624"/>
          <p:cNvSpPr/>
          <p:nvPr/>
        </p:nvSpPr>
        <p:spPr>
          <a:xfrm rot="696600">
            <a:off x="2041200" y="377712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47" name="CustomShape 625"/>
          <p:cNvSpPr/>
          <p:nvPr/>
        </p:nvSpPr>
        <p:spPr>
          <a:xfrm rot="696600">
            <a:off x="2147760" y="38026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48" name="CustomShape 626"/>
          <p:cNvSpPr/>
          <p:nvPr/>
        </p:nvSpPr>
        <p:spPr>
          <a:xfrm rot="696600">
            <a:off x="2107800" y="375696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49" name="CustomShape 627"/>
          <p:cNvSpPr/>
          <p:nvPr/>
        </p:nvSpPr>
        <p:spPr>
          <a:xfrm rot="696600">
            <a:off x="2067840" y="3710880"/>
            <a:ext cx="87120" cy="658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50" name="CustomShape 628"/>
          <p:cNvSpPr/>
          <p:nvPr/>
        </p:nvSpPr>
        <p:spPr>
          <a:xfrm rot="622200">
            <a:off x="1591200" y="5141160"/>
            <a:ext cx="61560" cy="65880"/>
          </a:xfrm>
          <a:prstGeom prst="ellipse">
            <a:avLst/>
          </a:prstGeom>
          <a:solidFill>
            <a:srgbClr val="11111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sp>
        <p:nvSpPr>
          <p:cNvPr id="1051" name="Line 629"/>
          <p:cNvSpPr/>
          <p:nvPr/>
        </p:nvSpPr>
        <p:spPr>
          <a:xfrm flipH="1">
            <a:off x="1620000" y="5028480"/>
            <a:ext cx="64080" cy="113040"/>
          </a:xfrm>
          <a:prstGeom prst="line">
            <a:avLst/>
          </a:prstGeom>
          <a:ln w="19080">
            <a:solidFill>
              <a:srgbClr val="11111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052" name="CustomShape 630"/>
          <p:cNvSpPr/>
          <p:nvPr/>
        </p:nvSpPr>
        <p:spPr>
          <a:xfrm>
            <a:off x="2204280" y="3426120"/>
            <a:ext cx="54360" cy="2732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3" name="CustomShape 631"/>
          <p:cNvSpPr/>
          <p:nvPr/>
        </p:nvSpPr>
        <p:spPr>
          <a:xfrm>
            <a:off x="-168840" y="196560"/>
            <a:ext cx="2400120" cy="516960"/>
          </a:xfrm>
          <a:prstGeom prst="rect">
            <a:avLst/>
          </a:prstGeom>
          <a:noFill/>
          <a:ln w="1908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Strategies: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4" name="CustomShape 632"/>
          <p:cNvSpPr/>
          <p:nvPr/>
        </p:nvSpPr>
        <p:spPr>
          <a:xfrm>
            <a:off x="5918760" y="5785920"/>
            <a:ext cx="24033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Non-Specific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5" name="CustomShape 633"/>
          <p:cNvSpPr/>
          <p:nvPr/>
        </p:nvSpPr>
        <p:spPr>
          <a:xfrm>
            <a:off x="3759480" y="5788800"/>
            <a:ext cx="21441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Leakage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6" name="CustomShape 634"/>
          <p:cNvSpPr/>
          <p:nvPr/>
        </p:nvSpPr>
        <p:spPr>
          <a:xfrm>
            <a:off x="3453480" y="1620720"/>
            <a:ext cx="3142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Encapsulation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7" name="CustomShape 635"/>
          <p:cNvSpPr/>
          <p:nvPr/>
        </p:nvSpPr>
        <p:spPr>
          <a:xfrm rot="114000">
            <a:off x="6825960" y="5117040"/>
            <a:ext cx="755280" cy="358200"/>
          </a:xfrm>
          <a:prstGeom prst="cloudCallout">
            <a:avLst>
              <a:gd name="adj1" fmla="val -47861"/>
              <a:gd name="adj2" fmla="val -31009"/>
            </a:avLst>
          </a:prstGeom>
          <a:solidFill>
            <a:srgbClr val="ff0000">
              <a:alpha val="97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636"/>
          <p:cNvSpPr/>
          <p:nvPr/>
        </p:nvSpPr>
        <p:spPr>
          <a:xfrm flipV="1" rot="114000">
            <a:off x="6959520" y="5140080"/>
            <a:ext cx="108720" cy="6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637"/>
          <p:cNvSpPr/>
          <p:nvPr/>
        </p:nvSpPr>
        <p:spPr>
          <a:xfrm flipV="1" rot="114000">
            <a:off x="7300800" y="5122080"/>
            <a:ext cx="107280" cy="6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638"/>
          <p:cNvSpPr/>
          <p:nvPr/>
        </p:nvSpPr>
        <p:spPr>
          <a:xfrm rot="301200">
            <a:off x="7192440" y="38988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61" name="CustomShape 639"/>
          <p:cNvSpPr/>
          <p:nvPr/>
        </p:nvSpPr>
        <p:spPr>
          <a:xfrm rot="301200">
            <a:off x="7281000" y="49921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62" name="CustomShape 640"/>
          <p:cNvSpPr/>
          <p:nvPr/>
        </p:nvSpPr>
        <p:spPr>
          <a:xfrm rot="301200">
            <a:off x="7243560" y="49687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63" name="CustomShape 641"/>
          <p:cNvSpPr/>
          <p:nvPr/>
        </p:nvSpPr>
        <p:spPr>
          <a:xfrm rot="301200">
            <a:off x="7204320" y="459936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</p:sp>
      <p:sp>
        <p:nvSpPr>
          <p:cNvPr id="1064" name="CustomShape 642"/>
          <p:cNvSpPr/>
          <p:nvPr/>
        </p:nvSpPr>
        <p:spPr>
          <a:xfrm rot="301200">
            <a:off x="7016400" y="500868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65" name="CustomShape 643"/>
          <p:cNvSpPr/>
          <p:nvPr/>
        </p:nvSpPr>
        <p:spPr>
          <a:xfrm rot="301200">
            <a:off x="7037280" y="49723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66" name="CustomShape 644"/>
          <p:cNvSpPr/>
          <p:nvPr/>
        </p:nvSpPr>
        <p:spPr>
          <a:xfrm rot="301200">
            <a:off x="7075800" y="49345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67" name="CustomShape 645"/>
          <p:cNvSpPr/>
          <p:nvPr/>
        </p:nvSpPr>
        <p:spPr>
          <a:xfrm rot="301200">
            <a:off x="7119360" y="49014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68" name="CustomShape 646"/>
          <p:cNvSpPr/>
          <p:nvPr/>
        </p:nvSpPr>
        <p:spPr>
          <a:xfrm rot="301200">
            <a:off x="7171200" y="487368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69" name="Line 647"/>
          <p:cNvSpPr/>
          <p:nvPr/>
        </p:nvSpPr>
        <p:spPr>
          <a:xfrm>
            <a:off x="7109280" y="4439160"/>
            <a:ext cx="140040" cy="1224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070" name="CustomShape 648"/>
          <p:cNvSpPr/>
          <p:nvPr/>
        </p:nvSpPr>
        <p:spPr>
          <a:xfrm rot="301200">
            <a:off x="7212240" y="48366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71" name="CustomShape 649"/>
          <p:cNvSpPr/>
          <p:nvPr/>
        </p:nvSpPr>
        <p:spPr>
          <a:xfrm rot="301200">
            <a:off x="7233480" y="45680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72" name="CustomShape 650"/>
          <p:cNvSpPr/>
          <p:nvPr/>
        </p:nvSpPr>
        <p:spPr>
          <a:xfrm rot="301200">
            <a:off x="7274520" y="45331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73" name="CustomShape 651"/>
          <p:cNvSpPr/>
          <p:nvPr/>
        </p:nvSpPr>
        <p:spPr>
          <a:xfrm rot="301200">
            <a:off x="7258680" y="44935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74" name="CustomShape 652"/>
          <p:cNvSpPr/>
          <p:nvPr/>
        </p:nvSpPr>
        <p:spPr>
          <a:xfrm rot="301200">
            <a:off x="7233120" y="428796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75" name="CustomShape 653"/>
          <p:cNvSpPr/>
          <p:nvPr/>
        </p:nvSpPr>
        <p:spPr>
          <a:xfrm rot="301200">
            <a:off x="7275960" y="42620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76" name="CustomShape 654"/>
          <p:cNvSpPr/>
          <p:nvPr/>
        </p:nvSpPr>
        <p:spPr>
          <a:xfrm rot="301200">
            <a:off x="7300080" y="42246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77" name="CustomShape 655"/>
          <p:cNvSpPr/>
          <p:nvPr/>
        </p:nvSpPr>
        <p:spPr>
          <a:xfrm rot="301200">
            <a:off x="7270200" y="41828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78" name="CustomShape 656"/>
          <p:cNvSpPr/>
          <p:nvPr/>
        </p:nvSpPr>
        <p:spPr>
          <a:xfrm rot="301200">
            <a:off x="7310160" y="393948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79" name="CustomShape 657"/>
          <p:cNvSpPr/>
          <p:nvPr/>
        </p:nvSpPr>
        <p:spPr>
          <a:xfrm rot="301200">
            <a:off x="7349760" y="390348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80" name="CustomShape 658"/>
          <p:cNvSpPr/>
          <p:nvPr/>
        </p:nvSpPr>
        <p:spPr>
          <a:xfrm rot="301200">
            <a:off x="7200720" y="494208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81" name="CustomShape 659"/>
          <p:cNvSpPr/>
          <p:nvPr/>
        </p:nvSpPr>
        <p:spPr>
          <a:xfrm rot="301200">
            <a:off x="7146000" y="49129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82" name="CustomShape 660"/>
          <p:cNvSpPr/>
          <p:nvPr/>
        </p:nvSpPr>
        <p:spPr>
          <a:xfrm rot="301200">
            <a:off x="7088400" y="48769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83" name="CustomShape 661"/>
          <p:cNvSpPr/>
          <p:nvPr/>
        </p:nvSpPr>
        <p:spPr>
          <a:xfrm rot="301200">
            <a:off x="7074720" y="483696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84" name="CustomShape 662"/>
          <p:cNvSpPr/>
          <p:nvPr/>
        </p:nvSpPr>
        <p:spPr>
          <a:xfrm rot="301200">
            <a:off x="7101720" y="480096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85" name="CustomShape 663"/>
          <p:cNvSpPr/>
          <p:nvPr/>
        </p:nvSpPr>
        <p:spPr>
          <a:xfrm rot="301200">
            <a:off x="7137000" y="47700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86" name="CustomShape 664"/>
          <p:cNvSpPr/>
          <p:nvPr/>
        </p:nvSpPr>
        <p:spPr>
          <a:xfrm rot="301200">
            <a:off x="7177680" y="473508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87" name="CustomShape 665"/>
          <p:cNvSpPr/>
          <p:nvPr/>
        </p:nvSpPr>
        <p:spPr>
          <a:xfrm rot="301200">
            <a:off x="7218720" y="47005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88" name="CustomShape 666"/>
          <p:cNvSpPr/>
          <p:nvPr/>
        </p:nvSpPr>
        <p:spPr>
          <a:xfrm rot="301200">
            <a:off x="7259760" y="466596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89" name="CustomShape 667"/>
          <p:cNvSpPr/>
          <p:nvPr/>
        </p:nvSpPr>
        <p:spPr>
          <a:xfrm rot="301200">
            <a:off x="7218360" y="44208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90" name="CustomShape 668"/>
          <p:cNvSpPr/>
          <p:nvPr/>
        </p:nvSpPr>
        <p:spPr>
          <a:xfrm rot="301200">
            <a:off x="7261200" y="43945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91" name="CustomShape 669"/>
          <p:cNvSpPr/>
          <p:nvPr/>
        </p:nvSpPr>
        <p:spPr>
          <a:xfrm rot="301200">
            <a:off x="7285320" y="43574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92" name="CustomShape 670"/>
          <p:cNvSpPr/>
          <p:nvPr/>
        </p:nvSpPr>
        <p:spPr>
          <a:xfrm rot="301200">
            <a:off x="7190640" y="47887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93" name="CustomShape 671"/>
          <p:cNvSpPr/>
          <p:nvPr/>
        </p:nvSpPr>
        <p:spPr>
          <a:xfrm rot="301200">
            <a:off x="7144560" y="47516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94" name="CustomShape 672"/>
          <p:cNvSpPr/>
          <p:nvPr/>
        </p:nvSpPr>
        <p:spPr>
          <a:xfrm rot="301200">
            <a:off x="7101360" y="47174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95" name="CustomShape 673"/>
          <p:cNvSpPr/>
          <p:nvPr/>
        </p:nvSpPr>
        <p:spPr>
          <a:xfrm rot="301200">
            <a:off x="7106760" y="46663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96" name="CustomShape 674"/>
          <p:cNvSpPr/>
          <p:nvPr/>
        </p:nvSpPr>
        <p:spPr>
          <a:xfrm rot="301200">
            <a:off x="7138440" y="46314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097" name="CustomShape 675"/>
          <p:cNvSpPr/>
          <p:nvPr/>
        </p:nvSpPr>
        <p:spPr>
          <a:xfrm rot="301200">
            <a:off x="7192440" y="46026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/>
        </p:style>
      </p:sp>
      <p:sp>
        <p:nvSpPr>
          <p:cNvPr id="1098" name="CustomShape 676"/>
          <p:cNvSpPr/>
          <p:nvPr/>
        </p:nvSpPr>
        <p:spPr>
          <a:xfrm rot="301200">
            <a:off x="7244280" y="46260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099" name="CustomShape 677"/>
          <p:cNvSpPr/>
          <p:nvPr/>
        </p:nvSpPr>
        <p:spPr>
          <a:xfrm rot="301200">
            <a:off x="7187760" y="45936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00" name="CustomShape 678"/>
          <p:cNvSpPr/>
          <p:nvPr/>
        </p:nvSpPr>
        <p:spPr>
          <a:xfrm rot="301200">
            <a:off x="7142040" y="456876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01" name="CustomShape 679"/>
          <p:cNvSpPr/>
          <p:nvPr/>
        </p:nvSpPr>
        <p:spPr>
          <a:xfrm rot="301200">
            <a:off x="7101720" y="454428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02" name="CustomShape 680"/>
          <p:cNvSpPr/>
          <p:nvPr/>
        </p:nvSpPr>
        <p:spPr>
          <a:xfrm rot="301200">
            <a:off x="7088760" y="45061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03" name="CustomShape 681"/>
          <p:cNvSpPr/>
          <p:nvPr/>
        </p:nvSpPr>
        <p:spPr>
          <a:xfrm rot="301200">
            <a:off x="7132320" y="44730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04" name="CustomShape 682"/>
          <p:cNvSpPr/>
          <p:nvPr/>
        </p:nvSpPr>
        <p:spPr>
          <a:xfrm rot="301200">
            <a:off x="7219080" y="446688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05" name="CustomShape 683"/>
          <p:cNvSpPr/>
          <p:nvPr/>
        </p:nvSpPr>
        <p:spPr>
          <a:xfrm rot="301200">
            <a:off x="7167600" y="443916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06" name="CustomShape 684"/>
          <p:cNvSpPr/>
          <p:nvPr/>
        </p:nvSpPr>
        <p:spPr>
          <a:xfrm rot="301200">
            <a:off x="7116480" y="44118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07" name="CustomShape 685"/>
          <p:cNvSpPr/>
          <p:nvPr/>
        </p:nvSpPr>
        <p:spPr>
          <a:xfrm rot="301200">
            <a:off x="7109640" y="436968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08" name="CustomShape 686"/>
          <p:cNvSpPr/>
          <p:nvPr/>
        </p:nvSpPr>
        <p:spPr>
          <a:xfrm rot="301200">
            <a:off x="7147080" y="43405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09" name="CustomShape 687"/>
          <p:cNvSpPr/>
          <p:nvPr/>
        </p:nvSpPr>
        <p:spPr>
          <a:xfrm rot="301200">
            <a:off x="7189920" y="43142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10" name="CustomShape 688"/>
          <p:cNvSpPr/>
          <p:nvPr/>
        </p:nvSpPr>
        <p:spPr>
          <a:xfrm rot="301200">
            <a:off x="7255440" y="43153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11" name="CustomShape 689"/>
          <p:cNvSpPr/>
          <p:nvPr/>
        </p:nvSpPr>
        <p:spPr>
          <a:xfrm rot="301200">
            <a:off x="7210080" y="42883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12" name="CustomShape 690"/>
          <p:cNvSpPr/>
          <p:nvPr/>
        </p:nvSpPr>
        <p:spPr>
          <a:xfrm rot="301200">
            <a:off x="7164360" y="42613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13" name="CustomShape 691"/>
          <p:cNvSpPr/>
          <p:nvPr/>
        </p:nvSpPr>
        <p:spPr>
          <a:xfrm rot="301200">
            <a:off x="7136640" y="42289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14" name="CustomShape 692"/>
          <p:cNvSpPr/>
          <p:nvPr/>
        </p:nvSpPr>
        <p:spPr>
          <a:xfrm rot="301200">
            <a:off x="7142760" y="41994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15" name="CustomShape 693"/>
          <p:cNvSpPr/>
          <p:nvPr/>
        </p:nvSpPr>
        <p:spPr>
          <a:xfrm rot="301200">
            <a:off x="7171560" y="41720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16" name="CustomShape 694"/>
          <p:cNvSpPr/>
          <p:nvPr/>
        </p:nvSpPr>
        <p:spPr>
          <a:xfrm rot="301200">
            <a:off x="7209000" y="41443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/>
        </p:style>
      </p:sp>
      <p:sp>
        <p:nvSpPr>
          <p:cNvPr id="1117" name="CustomShape 695"/>
          <p:cNvSpPr/>
          <p:nvPr/>
        </p:nvSpPr>
        <p:spPr>
          <a:xfrm rot="301200">
            <a:off x="7246080" y="41184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18" name="CustomShape 696"/>
          <p:cNvSpPr/>
          <p:nvPr/>
        </p:nvSpPr>
        <p:spPr>
          <a:xfrm rot="301200">
            <a:off x="7283160" y="409176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19" name="CustomShape 697"/>
          <p:cNvSpPr/>
          <p:nvPr/>
        </p:nvSpPr>
        <p:spPr>
          <a:xfrm rot="301200">
            <a:off x="7320600" y="40651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20" name="CustomShape 698"/>
          <p:cNvSpPr/>
          <p:nvPr/>
        </p:nvSpPr>
        <p:spPr>
          <a:xfrm rot="301200">
            <a:off x="7335000" y="40363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21" name="CustomShape 699"/>
          <p:cNvSpPr/>
          <p:nvPr/>
        </p:nvSpPr>
        <p:spPr>
          <a:xfrm rot="301200">
            <a:off x="7224840" y="41558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22" name="CustomShape 700"/>
          <p:cNvSpPr/>
          <p:nvPr/>
        </p:nvSpPr>
        <p:spPr>
          <a:xfrm rot="301200">
            <a:off x="7179120" y="41288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23" name="CustomShape 701"/>
          <p:cNvSpPr/>
          <p:nvPr/>
        </p:nvSpPr>
        <p:spPr>
          <a:xfrm rot="301200">
            <a:off x="7151400" y="40964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24" name="CustomShape 702"/>
          <p:cNvSpPr/>
          <p:nvPr/>
        </p:nvSpPr>
        <p:spPr>
          <a:xfrm rot="301200">
            <a:off x="7157520" y="406692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25" name="CustomShape 703"/>
          <p:cNvSpPr/>
          <p:nvPr/>
        </p:nvSpPr>
        <p:spPr>
          <a:xfrm rot="301200">
            <a:off x="7169400" y="402948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26" name="CustomShape 704"/>
          <p:cNvSpPr/>
          <p:nvPr/>
        </p:nvSpPr>
        <p:spPr>
          <a:xfrm rot="301200">
            <a:off x="7209720" y="39924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127" name="CustomShape 705"/>
          <p:cNvSpPr/>
          <p:nvPr/>
        </p:nvSpPr>
        <p:spPr>
          <a:xfrm rot="301200">
            <a:off x="7315560" y="40046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28" name="CustomShape 706"/>
          <p:cNvSpPr/>
          <p:nvPr/>
        </p:nvSpPr>
        <p:spPr>
          <a:xfrm rot="301200">
            <a:off x="7270920" y="397044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29" name="CustomShape 707"/>
          <p:cNvSpPr/>
          <p:nvPr/>
        </p:nvSpPr>
        <p:spPr>
          <a:xfrm rot="301200">
            <a:off x="7225920" y="3936600"/>
            <a:ext cx="84960" cy="5328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/>
        </p:style>
      </p:sp>
      <p:sp>
        <p:nvSpPr>
          <p:cNvPr id="1130" name="CustomShape 708"/>
          <p:cNvSpPr/>
          <p:nvPr/>
        </p:nvSpPr>
        <p:spPr>
          <a:xfrm rot="19200">
            <a:off x="6995880" y="5155920"/>
            <a:ext cx="59040" cy="54360"/>
          </a:xfrm>
          <a:prstGeom prst="ellipse">
            <a:avLst/>
          </a:prstGeom>
          <a:solidFill>
            <a:srgbClr val="11111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sp>
        <p:nvSpPr>
          <p:cNvPr id="1131" name="Line 709"/>
          <p:cNvSpPr/>
          <p:nvPr/>
        </p:nvSpPr>
        <p:spPr>
          <a:xfrm flipH="1">
            <a:off x="6999480" y="5051520"/>
            <a:ext cx="56520" cy="101160"/>
          </a:xfrm>
          <a:prstGeom prst="line">
            <a:avLst/>
          </a:prstGeom>
          <a:ln w="19080">
            <a:solidFill>
              <a:srgbClr val="11111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1132" name="CustomShape 710"/>
          <p:cNvSpPr/>
          <p:nvPr/>
        </p:nvSpPr>
        <p:spPr>
          <a:xfrm rot="16386000">
            <a:off x="7777800" y="2981160"/>
            <a:ext cx="16200" cy="1299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711"/>
          <p:cNvSpPr/>
          <p:nvPr/>
        </p:nvSpPr>
        <p:spPr>
          <a:xfrm rot="5528400">
            <a:off x="7778880" y="3003120"/>
            <a:ext cx="16200" cy="130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4" name="CustomShape 712"/>
          <p:cNvSpPr/>
          <p:nvPr/>
        </p:nvSpPr>
        <p:spPr>
          <a:xfrm rot="5325000">
            <a:off x="7841880" y="3030120"/>
            <a:ext cx="64800" cy="54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713"/>
          <p:cNvSpPr/>
          <p:nvPr/>
        </p:nvSpPr>
        <p:spPr>
          <a:xfrm rot="16415400">
            <a:off x="7784280" y="2889360"/>
            <a:ext cx="18000" cy="146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6" name="CustomShape 714"/>
          <p:cNvSpPr/>
          <p:nvPr/>
        </p:nvSpPr>
        <p:spPr>
          <a:xfrm rot="16473600">
            <a:off x="7765200" y="2918880"/>
            <a:ext cx="33120" cy="149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715"/>
          <p:cNvSpPr/>
          <p:nvPr/>
        </p:nvSpPr>
        <p:spPr>
          <a:xfrm rot="5325000">
            <a:off x="7842600" y="2953440"/>
            <a:ext cx="64800" cy="50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716"/>
          <p:cNvSpPr/>
          <p:nvPr/>
        </p:nvSpPr>
        <p:spPr>
          <a:xfrm rot="16415400">
            <a:off x="7787520" y="3045960"/>
            <a:ext cx="18000" cy="146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9" name="CustomShape 717"/>
          <p:cNvSpPr/>
          <p:nvPr/>
        </p:nvSpPr>
        <p:spPr>
          <a:xfrm rot="16473600">
            <a:off x="7768440" y="3075480"/>
            <a:ext cx="33120" cy="149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CustomShape 718"/>
          <p:cNvSpPr/>
          <p:nvPr/>
        </p:nvSpPr>
        <p:spPr>
          <a:xfrm rot="5325000">
            <a:off x="7845840" y="3110040"/>
            <a:ext cx="64800" cy="50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719"/>
          <p:cNvSpPr/>
          <p:nvPr/>
        </p:nvSpPr>
        <p:spPr>
          <a:xfrm rot="18046200">
            <a:off x="7745040" y="3188880"/>
            <a:ext cx="13680" cy="123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720"/>
          <p:cNvSpPr/>
          <p:nvPr/>
        </p:nvSpPr>
        <p:spPr>
          <a:xfrm rot="7180800">
            <a:off x="7745400" y="3191400"/>
            <a:ext cx="13680" cy="124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721"/>
          <p:cNvSpPr/>
          <p:nvPr/>
        </p:nvSpPr>
        <p:spPr>
          <a:xfrm rot="6951000">
            <a:off x="7805880" y="3252600"/>
            <a:ext cx="54360" cy="52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722"/>
          <p:cNvSpPr/>
          <p:nvPr/>
        </p:nvSpPr>
        <p:spPr>
          <a:xfrm rot="18078600">
            <a:off x="7781760" y="3121920"/>
            <a:ext cx="15480" cy="139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723"/>
          <p:cNvSpPr/>
          <p:nvPr/>
        </p:nvSpPr>
        <p:spPr>
          <a:xfrm rot="18144000">
            <a:off x="7752960" y="3139920"/>
            <a:ext cx="28080" cy="141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724"/>
          <p:cNvSpPr/>
          <p:nvPr/>
        </p:nvSpPr>
        <p:spPr>
          <a:xfrm rot="6951000">
            <a:off x="7836480" y="3196080"/>
            <a:ext cx="5436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725"/>
          <p:cNvSpPr/>
          <p:nvPr/>
        </p:nvSpPr>
        <p:spPr>
          <a:xfrm rot="18078600">
            <a:off x="7724160" y="3240360"/>
            <a:ext cx="15480" cy="139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726"/>
          <p:cNvSpPr/>
          <p:nvPr/>
        </p:nvSpPr>
        <p:spPr>
          <a:xfrm rot="18144000">
            <a:off x="7695720" y="3258360"/>
            <a:ext cx="28080" cy="141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727"/>
          <p:cNvSpPr/>
          <p:nvPr/>
        </p:nvSpPr>
        <p:spPr>
          <a:xfrm rot="6951000">
            <a:off x="7779240" y="3314520"/>
            <a:ext cx="5436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728"/>
          <p:cNvSpPr/>
          <p:nvPr/>
        </p:nvSpPr>
        <p:spPr>
          <a:xfrm rot="19000200">
            <a:off x="7636320" y="3354840"/>
            <a:ext cx="14040" cy="118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CustomShape 729"/>
          <p:cNvSpPr/>
          <p:nvPr/>
        </p:nvSpPr>
        <p:spPr>
          <a:xfrm rot="8140200">
            <a:off x="7638120" y="3355560"/>
            <a:ext cx="14040" cy="119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2" name="CustomShape 730"/>
          <p:cNvSpPr/>
          <p:nvPr/>
        </p:nvSpPr>
        <p:spPr>
          <a:xfrm rot="7926600">
            <a:off x="7686360" y="3432960"/>
            <a:ext cx="56520" cy="504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731"/>
          <p:cNvSpPr/>
          <p:nvPr/>
        </p:nvSpPr>
        <p:spPr>
          <a:xfrm rot="19030800">
            <a:off x="7689960" y="3298680"/>
            <a:ext cx="15840" cy="133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CustomShape 732"/>
          <p:cNvSpPr/>
          <p:nvPr/>
        </p:nvSpPr>
        <p:spPr>
          <a:xfrm rot="19090800">
            <a:off x="7656120" y="3310920"/>
            <a:ext cx="29160" cy="136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733"/>
          <p:cNvSpPr/>
          <p:nvPr/>
        </p:nvSpPr>
        <p:spPr>
          <a:xfrm rot="7926600">
            <a:off x="7733880" y="3385800"/>
            <a:ext cx="56520" cy="46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734"/>
          <p:cNvSpPr/>
          <p:nvPr/>
        </p:nvSpPr>
        <p:spPr>
          <a:xfrm rot="19030800">
            <a:off x="7598520" y="3399840"/>
            <a:ext cx="15840" cy="133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735"/>
          <p:cNvSpPr/>
          <p:nvPr/>
        </p:nvSpPr>
        <p:spPr>
          <a:xfrm rot="19090800">
            <a:off x="7564320" y="3412080"/>
            <a:ext cx="29160" cy="136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736"/>
          <p:cNvSpPr/>
          <p:nvPr/>
        </p:nvSpPr>
        <p:spPr>
          <a:xfrm rot="7926600">
            <a:off x="7642080" y="3486960"/>
            <a:ext cx="56520" cy="46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737"/>
          <p:cNvSpPr/>
          <p:nvPr/>
        </p:nvSpPr>
        <p:spPr>
          <a:xfrm rot="20206200">
            <a:off x="7489440" y="3469320"/>
            <a:ext cx="14760" cy="1130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0" name="CustomShape 738"/>
          <p:cNvSpPr/>
          <p:nvPr/>
        </p:nvSpPr>
        <p:spPr>
          <a:xfrm rot="9352200">
            <a:off x="7486200" y="3472560"/>
            <a:ext cx="14760" cy="113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1" name="CustomShape 739"/>
          <p:cNvSpPr/>
          <p:nvPr/>
        </p:nvSpPr>
        <p:spPr>
          <a:xfrm rot="9160200">
            <a:off x="7511760" y="3566520"/>
            <a:ext cx="59760" cy="47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740"/>
          <p:cNvSpPr/>
          <p:nvPr/>
        </p:nvSpPr>
        <p:spPr>
          <a:xfrm rot="20233800">
            <a:off x="7560360" y="3433680"/>
            <a:ext cx="16920" cy="127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3" name="CustomShape 741"/>
          <p:cNvSpPr/>
          <p:nvPr/>
        </p:nvSpPr>
        <p:spPr>
          <a:xfrm rot="20288400">
            <a:off x="7522200" y="3436560"/>
            <a:ext cx="30600" cy="129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4" name="CustomShape 742"/>
          <p:cNvSpPr/>
          <p:nvPr/>
        </p:nvSpPr>
        <p:spPr>
          <a:xfrm rot="9160200">
            <a:off x="7576920" y="3537000"/>
            <a:ext cx="59760" cy="439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743"/>
          <p:cNvSpPr/>
          <p:nvPr/>
        </p:nvSpPr>
        <p:spPr>
          <a:xfrm rot="20233800">
            <a:off x="7432200" y="3499920"/>
            <a:ext cx="16920" cy="1274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744"/>
          <p:cNvSpPr/>
          <p:nvPr/>
        </p:nvSpPr>
        <p:spPr>
          <a:xfrm rot="20288400">
            <a:off x="7394040" y="3502800"/>
            <a:ext cx="30600" cy="129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7" name="CustomShape 745"/>
          <p:cNvSpPr/>
          <p:nvPr/>
        </p:nvSpPr>
        <p:spPr>
          <a:xfrm rot="9160200">
            <a:off x="7448760" y="3602880"/>
            <a:ext cx="59760" cy="439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746"/>
          <p:cNvSpPr/>
          <p:nvPr/>
        </p:nvSpPr>
        <p:spPr>
          <a:xfrm rot="14899200">
            <a:off x="7757640" y="2848680"/>
            <a:ext cx="13320" cy="126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9" name="CustomShape 747"/>
          <p:cNvSpPr/>
          <p:nvPr/>
        </p:nvSpPr>
        <p:spPr>
          <a:xfrm rot="4032000">
            <a:off x="7770240" y="2874960"/>
            <a:ext cx="13320" cy="125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0" name="CustomShape 748"/>
          <p:cNvSpPr/>
          <p:nvPr/>
        </p:nvSpPr>
        <p:spPr>
          <a:xfrm rot="3799200">
            <a:off x="7824240" y="2872080"/>
            <a:ext cx="54720" cy="52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749"/>
          <p:cNvSpPr/>
          <p:nvPr/>
        </p:nvSpPr>
        <p:spPr>
          <a:xfrm rot="14933400">
            <a:off x="7732800" y="2773800"/>
            <a:ext cx="15120" cy="142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750"/>
          <p:cNvSpPr/>
          <p:nvPr/>
        </p:nvSpPr>
        <p:spPr>
          <a:xfrm rot="15001200">
            <a:off x="7727400" y="2799720"/>
            <a:ext cx="27360" cy="145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3" name="CustomShape 751"/>
          <p:cNvSpPr/>
          <p:nvPr/>
        </p:nvSpPr>
        <p:spPr>
          <a:xfrm rot="3799200">
            <a:off x="7796520" y="2814480"/>
            <a:ext cx="5472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752"/>
          <p:cNvSpPr/>
          <p:nvPr/>
        </p:nvSpPr>
        <p:spPr>
          <a:xfrm rot="13238400">
            <a:off x="7700040" y="2732040"/>
            <a:ext cx="14040" cy="118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753"/>
          <p:cNvSpPr/>
          <p:nvPr/>
        </p:nvSpPr>
        <p:spPr>
          <a:xfrm rot="2380200">
            <a:off x="7729200" y="2754360"/>
            <a:ext cx="14400" cy="117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6" name="CustomShape 754"/>
          <p:cNvSpPr/>
          <p:nvPr/>
        </p:nvSpPr>
        <p:spPr>
          <a:xfrm rot="2175000">
            <a:off x="7746840" y="2729880"/>
            <a:ext cx="81000" cy="59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755"/>
          <p:cNvSpPr/>
          <p:nvPr/>
        </p:nvSpPr>
        <p:spPr>
          <a:xfrm rot="9763200">
            <a:off x="6949080" y="2580840"/>
            <a:ext cx="18360" cy="113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8" name="CustomShape 756"/>
          <p:cNvSpPr/>
          <p:nvPr/>
        </p:nvSpPr>
        <p:spPr>
          <a:xfrm rot="20518800">
            <a:off x="6975000" y="2574720"/>
            <a:ext cx="1836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757"/>
          <p:cNvSpPr/>
          <p:nvPr/>
        </p:nvSpPr>
        <p:spPr>
          <a:xfrm rot="20363400">
            <a:off x="6904080" y="2534040"/>
            <a:ext cx="74160" cy="475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758"/>
          <p:cNvSpPr/>
          <p:nvPr/>
        </p:nvSpPr>
        <p:spPr>
          <a:xfrm rot="9785400">
            <a:off x="6846120" y="2600280"/>
            <a:ext cx="20880" cy="127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1" name="CustomShape 759"/>
          <p:cNvSpPr/>
          <p:nvPr/>
        </p:nvSpPr>
        <p:spPr>
          <a:xfrm rot="9829800">
            <a:off x="6873840" y="2595960"/>
            <a:ext cx="38160" cy="130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2" name="CustomShape 760"/>
          <p:cNvSpPr/>
          <p:nvPr/>
        </p:nvSpPr>
        <p:spPr>
          <a:xfrm rot="20363400">
            <a:off x="6798240" y="2572920"/>
            <a:ext cx="74160" cy="439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761"/>
          <p:cNvSpPr/>
          <p:nvPr/>
        </p:nvSpPr>
        <p:spPr>
          <a:xfrm rot="11031600">
            <a:off x="7160400" y="2531160"/>
            <a:ext cx="15120" cy="11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4" name="CustomShape 762"/>
          <p:cNvSpPr/>
          <p:nvPr/>
        </p:nvSpPr>
        <p:spPr>
          <a:xfrm rot="180000">
            <a:off x="7181640" y="2530800"/>
            <a:ext cx="15120" cy="11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5" name="CustomShape 763"/>
          <p:cNvSpPr/>
          <p:nvPr/>
        </p:nvSpPr>
        <p:spPr>
          <a:xfrm>
            <a:off x="7148880" y="2489040"/>
            <a:ext cx="61920" cy="45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764"/>
          <p:cNvSpPr/>
          <p:nvPr/>
        </p:nvSpPr>
        <p:spPr>
          <a:xfrm rot="11057400">
            <a:off x="7049880" y="2517120"/>
            <a:ext cx="17280" cy="124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7" name="CustomShape 765"/>
          <p:cNvSpPr/>
          <p:nvPr/>
        </p:nvSpPr>
        <p:spPr>
          <a:xfrm rot="11109600">
            <a:off x="7073640" y="2525760"/>
            <a:ext cx="31320" cy="126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8" name="CustomShape 766"/>
          <p:cNvSpPr/>
          <p:nvPr/>
        </p:nvSpPr>
        <p:spPr>
          <a:xfrm>
            <a:off x="7021800" y="2489040"/>
            <a:ext cx="88200" cy="579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767"/>
          <p:cNvSpPr/>
          <p:nvPr/>
        </p:nvSpPr>
        <p:spPr>
          <a:xfrm rot="11057400">
            <a:off x="7228440" y="2517120"/>
            <a:ext cx="17280" cy="124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0" name="CustomShape 768"/>
          <p:cNvSpPr/>
          <p:nvPr/>
        </p:nvSpPr>
        <p:spPr>
          <a:xfrm rot="11109600">
            <a:off x="7250760" y="2525760"/>
            <a:ext cx="31320" cy="126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1" name="CustomShape 769"/>
          <p:cNvSpPr/>
          <p:nvPr/>
        </p:nvSpPr>
        <p:spPr>
          <a:xfrm>
            <a:off x="7223760" y="2489040"/>
            <a:ext cx="61920" cy="424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770"/>
          <p:cNvSpPr/>
          <p:nvPr/>
        </p:nvSpPr>
        <p:spPr>
          <a:xfrm>
            <a:off x="6559920" y="2534760"/>
            <a:ext cx="1283760" cy="11109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771"/>
          <p:cNvSpPr/>
          <p:nvPr/>
        </p:nvSpPr>
        <p:spPr>
          <a:xfrm>
            <a:off x="6863400" y="2801520"/>
            <a:ext cx="673200" cy="578160"/>
          </a:xfrm>
          <a:prstGeom prst="ellipse">
            <a:avLst/>
          </a:prstGeom>
          <a:gradFill>
            <a:gsLst>
              <a:gs pos="0">
                <a:srgbClr val="9fdfff"/>
              </a:gs>
              <a:gs pos="50000">
                <a:srgbClr val="c5eaff"/>
              </a:gs>
              <a:gs pos="100000">
                <a:srgbClr val="e2f4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4" name="CustomShape 772"/>
          <p:cNvSpPr/>
          <p:nvPr/>
        </p:nvSpPr>
        <p:spPr>
          <a:xfrm rot="11827200">
            <a:off x="7372800" y="2550240"/>
            <a:ext cx="15120" cy="111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773"/>
          <p:cNvSpPr/>
          <p:nvPr/>
        </p:nvSpPr>
        <p:spPr>
          <a:xfrm rot="973800">
            <a:off x="7401960" y="2557080"/>
            <a:ext cx="15120" cy="111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6" name="CustomShape 774"/>
          <p:cNvSpPr/>
          <p:nvPr/>
        </p:nvSpPr>
        <p:spPr>
          <a:xfrm rot="789600">
            <a:off x="7390080" y="2514960"/>
            <a:ext cx="61200" cy="46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775"/>
          <p:cNvSpPr/>
          <p:nvPr/>
        </p:nvSpPr>
        <p:spPr>
          <a:xfrm rot="11853600">
            <a:off x="7296480" y="2517840"/>
            <a:ext cx="16920" cy="126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776"/>
          <p:cNvSpPr/>
          <p:nvPr/>
        </p:nvSpPr>
        <p:spPr>
          <a:xfrm rot="11907000">
            <a:off x="7314120" y="2532600"/>
            <a:ext cx="30960" cy="128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9" name="CustomShape 777"/>
          <p:cNvSpPr/>
          <p:nvPr/>
        </p:nvSpPr>
        <p:spPr>
          <a:xfrm rot="789600">
            <a:off x="7318440" y="2498040"/>
            <a:ext cx="61200" cy="42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778"/>
          <p:cNvSpPr/>
          <p:nvPr/>
        </p:nvSpPr>
        <p:spPr>
          <a:xfrm rot="11853600">
            <a:off x="7440840" y="2551680"/>
            <a:ext cx="16920" cy="126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779"/>
          <p:cNvSpPr/>
          <p:nvPr/>
        </p:nvSpPr>
        <p:spPr>
          <a:xfrm rot="11907000">
            <a:off x="7458480" y="2566080"/>
            <a:ext cx="30960" cy="128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780"/>
          <p:cNvSpPr/>
          <p:nvPr/>
        </p:nvSpPr>
        <p:spPr>
          <a:xfrm rot="789600">
            <a:off x="7462440" y="2531880"/>
            <a:ext cx="61200" cy="42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781"/>
          <p:cNvSpPr/>
          <p:nvPr/>
        </p:nvSpPr>
        <p:spPr>
          <a:xfrm rot="12996000">
            <a:off x="7551360" y="2616480"/>
            <a:ext cx="14400" cy="116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782"/>
          <p:cNvSpPr/>
          <p:nvPr/>
        </p:nvSpPr>
        <p:spPr>
          <a:xfrm rot="2138400">
            <a:off x="7581600" y="2635920"/>
            <a:ext cx="14400" cy="116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783"/>
          <p:cNvSpPr/>
          <p:nvPr/>
        </p:nvSpPr>
        <p:spPr>
          <a:xfrm rot="1938000">
            <a:off x="7594920" y="2607840"/>
            <a:ext cx="81720" cy="59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784"/>
          <p:cNvSpPr/>
          <p:nvPr/>
        </p:nvSpPr>
        <p:spPr>
          <a:xfrm rot="13025400">
            <a:off x="7490880" y="2561040"/>
            <a:ext cx="16200" cy="132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785"/>
          <p:cNvSpPr/>
          <p:nvPr/>
        </p:nvSpPr>
        <p:spPr>
          <a:xfrm rot="13084200">
            <a:off x="7500600" y="2582640"/>
            <a:ext cx="29520" cy="134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786"/>
          <p:cNvSpPr/>
          <p:nvPr/>
        </p:nvSpPr>
        <p:spPr>
          <a:xfrm rot="1938000">
            <a:off x="7540560" y="2565000"/>
            <a:ext cx="59040" cy="44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787"/>
          <p:cNvSpPr/>
          <p:nvPr/>
        </p:nvSpPr>
        <p:spPr>
          <a:xfrm rot="13025400">
            <a:off x="7611120" y="2667240"/>
            <a:ext cx="16200" cy="132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0" name="CustomShape 788"/>
          <p:cNvSpPr/>
          <p:nvPr/>
        </p:nvSpPr>
        <p:spPr>
          <a:xfrm rot="13084200">
            <a:off x="7639200" y="2680200"/>
            <a:ext cx="29520" cy="134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789"/>
          <p:cNvSpPr/>
          <p:nvPr/>
        </p:nvSpPr>
        <p:spPr>
          <a:xfrm rot="1938000">
            <a:off x="7670880" y="2660400"/>
            <a:ext cx="81720" cy="590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790"/>
          <p:cNvSpPr/>
          <p:nvPr/>
        </p:nvSpPr>
        <p:spPr>
          <a:xfrm rot="8571000">
            <a:off x="6812640" y="2640240"/>
            <a:ext cx="14400" cy="1170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3" name="CustomShape 791"/>
          <p:cNvSpPr/>
          <p:nvPr/>
        </p:nvSpPr>
        <p:spPr>
          <a:xfrm rot="19313400">
            <a:off x="6811920" y="2638440"/>
            <a:ext cx="14400" cy="117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4" name="CustomShape 792"/>
          <p:cNvSpPr/>
          <p:nvPr/>
        </p:nvSpPr>
        <p:spPr>
          <a:xfrm rot="19106400">
            <a:off x="6726240" y="2623320"/>
            <a:ext cx="57600" cy="49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793"/>
          <p:cNvSpPr/>
          <p:nvPr/>
        </p:nvSpPr>
        <p:spPr>
          <a:xfrm rot="8600400">
            <a:off x="6751440" y="2676240"/>
            <a:ext cx="16200" cy="131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6" name="CustomShape 794"/>
          <p:cNvSpPr/>
          <p:nvPr/>
        </p:nvSpPr>
        <p:spPr>
          <a:xfrm rot="8658600">
            <a:off x="6773400" y="2664360"/>
            <a:ext cx="29880" cy="133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7" name="CustomShape 795"/>
          <p:cNvSpPr/>
          <p:nvPr/>
        </p:nvSpPr>
        <p:spPr>
          <a:xfrm rot="19106400">
            <a:off x="6672960" y="2669760"/>
            <a:ext cx="57600" cy="45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796"/>
          <p:cNvSpPr/>
          <p:nvPr/>
        </p:nvSpPr>
        <p:spPr>
          <a:xfrm rot="7371600">
            <a:off x="6718320" y="2725920"/>
            <a:ext cx="13680" cy="123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CustomShape 797"/>
          <p:cNvSpPr/>
          <p:nvPr/>
        </p:nvSpPr>
        <p:spPr>
          <a:xfrm rot="18107400">
            <a:off x="6717240" y="2723760"/>
            <a:ext cx="13680" cy="123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798"/>
          <p:cNvSpPr/>
          <p:nvPr/>
        </p:nvSpPr>
        <p:spPr>
          <a:xfrm rot="17878800">
            <a:off x="6617160" y="2731680"/>
            <a:ext cx="54720" cy="51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799"/>
          <p:cNvSpPr/>
          <p:nvPr/>
        </p:nvSpPr>
        <p:spPr>
          <a:xfrm rot="7404600">
            <a:off x="6676920" y="2776320"/>
            <a:ext cx="15480" cy="138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2" name="CustomShape 800"/>
          <p:cNvSpPr/>
          <p:nvPr/>
        </p:nvSpPr>
        <p:spPr>
          <a:xfrm rot="7468800">
            <a:off x="6694200" y="2756520"/>
            <a:ext cx="28080" cy="140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3" name="CustomShape 801"/>
          <p:cNvSpPr/>
          <p:nvPr/>
        </p:nvSpPr>
        <p:spPr>
          <a:xfrm rot="17878800">
            <a:off x="6584400" y="2791080"/>
            <a:ext cx="5472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802"/>
          <p:cNvSpPr/>
          <p:nvPr/>
        </p:nvSpPr>
        <p:spPr>
          <a:xfrm rot="2503800">
            <a:off x="6805440" y="3418920"/>
            <a:ext cx="17280" cy="120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5" name="CustomShape 803"/>
          <p:cNvSpPr/>
          <p:nvPr/>
        </p:nvSpPr>
        <p:spPr>
          <a:xfrm rot="13253400">
            <a:off x="6771240" y="3391560"/>
            <a:ext cx="1728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6" name="CustomShape 804"/>
          <p:cNvSpPr/>
          <p:nvPr/>
        </p:nvSpPr>
        <p:spPr>
          <a:xfrm rot="13082400">
            <a:off x="6698520" y="3492720"/>
            <a:ext cx="70920" cy="49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805"/>
          <p:cNvSpPr/>
          <p:nvPr/>
        </p:nvSpPr>
        <p:spPr>
          <a:xfrm rot="2528400">
            <a:off x="6871320" y="3474000"/>
            <a:ext cx="19440" cy="135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8" name="CustomShape 806"/>
          <p:cNvSpPr/>
          <p:nvPr/>
        </p:nvSpPr>
        <p:spPr>
          <a:xfrm rot="2578800">
            <a:off x="6845760" y="3445200"/>
            <a:ext cx="35640" cy="138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9" name="CustomShape 807"/>
          <p:cNvSpPr/>
          <p:nvPr/>
        </p:nvSpPr>
        <p:spPr>
          <a:xfrm rot="13082400">
            <a:off x="6764760" y="3549240"/>
            <a:ext cx="70920" cy="45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808"/>
          <p:cNvSpPr/>
          <p:nvPr/>
        </p:nvSpPr>
        <p:spPr>
          <a:xfrm rot="2528400">
            <a:off x="6736680" y="3368520"/>
            <a:ext cx="19440" cy="135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1" name="CustomShape 809"/>
          <p:cNvSpPr/>
          <p:nvPr/>
        </p:nvSpPr>
        <p:spPr>
          <a:xfrm rot="2578800">
            <a:off x="6710760" y="3339720"/>
            <a:ext cx="35640" cy="138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2" name="CustomShape 810"/>
          <p:cNvSpPr/>
          <p:nvPr/>
        </p:nvSpPr>
        <p:spPr>
          <a:xfrm rot="13082400">
            <a:off x="6630120" y="3443760"/>
            <a:ext cx="70920" cy="45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811"/>
          <p:cNvSpPr/>
          <p:nvPr/>
        </p:nvSpPr>
        <p:spPr>
          <a:xfrm rot="4308000">
            <a:off x="6659640" y="3260160"/>
            <a:ext cx="13320" cy="126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4" name="CustomShape 812"/>
          <p:cNvSpPr/>
          <p:nvPr/>
        </p:nvSpPr>
        <p:spPr>
          <a:xfrm rot="15040800">
            <a:off x="6648840" y="3234600"/>
            <a:ext cx="13320" cy="126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5" name="CustomShape 813"/>
          <p:cNvSpPr/>
          <p:nvPr/>
        </p:nvSpPr>
        <p:spPr>
          <a:xfrm rot="14805000">
            <a:off x="6551280" y="3306960"/>
            <a:ext cx="54360" cy="52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814"/>
          <p:cNvSpPr/>
          <p:nvPr/>
        </p:nvSpPr>
        <p:spPr>
          <a:xfrm rot="4342800">
            <a:off x="6678360" y="3319200"/>
            <a:ext cx="15120" cy="142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7" name="CustomShape 815"/>
          <p:cNvSpPr/>
          <p:nvPr/>
        </p:nvSpPr>
        <p:spPr>
          <a:xfrm rot="4411800">
            <a:off x="6672960" y="3290400"/>
            <a:ext cx="27360" cy="145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8" name="CustomShape 816"/>
          <p:cNvSpPr/>
          <p:nvPr/>
        </p:nvSpPr>
        <p:spPr>
          <a:xfrm rot="14805000">
            <a:off x="6575400" y="3370320"/>
            <a:ext cx="5436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817"/>
          <p:cNvSpPr/>
          <p:nvPr/>
        </p:nvSpPr>
        <p:spPr>
          <a:xfrm rot="4342800">
            <a:off x="6626880" y="3198600"/>
            <a:ext cx="15120" cy="142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0" name="CustomShape 818"/>
          <p:cNvSpPr/>
          <p:nvPr/>
        </p:nvSpPr>
        <p:spPr>
          <a:xfrm rot="4411800">
            <a:off x="6621120" y="3170160"/>
            <a:ext cx="27360" cy="145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1" name="CustomShape 819"/>
          <p:cNvSpPr/>
          <p:nvPr/>
        </p:nvSpPr>
        <p:spPr>
          <a:xfrm rot="14805000">
            <a:off x="6523560" y="3250080"/>
            <a:ext cx="5436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CustomShape 820"/>
          <p:cNvSpPr/>
          <p:nvPr/>
        </p:nvSpPr>
        <p:spPr>
          <a:xfrm rot="5363400">
            <a:off x="6599160" y="3086280"/>
            <a:ext cx="12960" cy="128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3" name="CustomShape 821"/>
          <p:cNvSpPr/>
          <p:nvPr/>
        </p:nvSpPr>
        <p:spPr>
          <a:xfrm rot="16093800">
            <a:off x="6597000" y="3069360"/>
            <a:ext cx="12960" cy="128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4" name="CustomShape 822"/>
          <p:cNvSpPr/>
          <p:nvPr/>
        </p:nvSpPr>
        <p:spPr>
          <a:xfrm rot="15850200">
            <a:off x="6491520" y="3120480"/>
            <a:ext cx="53280" cy="53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823"/>
          <p:cNvSpPr/>
          <p:nvPr/>
        </p:nvSpPr>
        <p:spPr>
          <a:xfrm rot="5398800">
            <a:off x="6596640" y="3146760"/>
            <a:ext cx="14760" cy="144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824"/>
          <p:cNvSpPr/>
          <p:nvPr/>
        </p:nvSpPr>
        <p:spPr>
          <a:xfrm rot="5469000">
            <a:off x="6599880" y="3119040"/>
            <a:ext cx="27000" cy="147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7" name="CustomShape 825"/>
          <p:cNvSpPr/>
          <p:nvPr/>
        </p:nvSpPr>
        <p:spPr>
          <a:xfrm rot="15850200">
            <a:off x="6495840" y="3186360"/>
            <a:ext cx="53280" cy="49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826"/>
          <p:cNvSpPr/>
          <p:nvPr/>
        </p:nvSpPr>
        <p:spPr>
          <a:xfrm rot="5398800">
            <a:off x="6583680" y="3018960"/>
            <a:ext cx="14760" cy="144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9" name="CustomShape 827"/>
          <p:cNvSpPr/>
          <p:nvPr/>
        </p:nvSpPr>
        <p:spPr>
          <a:xfrm rot="5469000">
            <a:off x="6586920" y="2991240"/>
            <a:ext cx="27000" cy="147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0" name="CustomShape 828"/>
          <p:cNvSpPr/>
          <p:nvPr/>
        </p:nvSpPr>
        <p:spPr>
          <a:xfrm rot="15850200">
            <a:off x="6482880" y="3058560"/>
            <a:ext cx="53280" cy="49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829"/>
          <p:cNvSpPr/>
          <p:nvPr/>
        </p:nvSpPr>
        <p:spPr>
          <a:xfrm rot="6819000">
            <a:off x="6618240" y="2911680"/>
            <a:ext cx="13320" cy="125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830"/>
          <p:cNvSpPr/>
          <p:nvPr/>
        </p:nvSpPr>
        <p:spPr>
          <a:xfrm rot="17553000">
            <a:off x="6617880" y="2907000"/>
            <a:ext cx="13320" cy="125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3" name="CustomShape 831"/>
          <p:cNvSpPr/>
          <p:nvPr/>
        </p:nvSpPr>
        <p:spPr>
          <a:xfrm rot="17316000">
            <a:off x="6513840" y="2926080"/>
            <a:ext cx="54000" cy="529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832"/>
          <p:cNvSpPr/>
          <p:nvPr/>
        </p:nvSpPr>
        <p:spPr>
          <a:xfrm rot="6853200">
            <a:off x="6587280" y="2966760"/>
            <a:ext cx="15120" cy="141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5" name="CustomShape 833"/>
          <p:cNvSpPr/>
          <p:nvPr/>
        </p:nvSpPr>
        <p:spPr>
          <a:xfrm rot="6919800">
            <a:off x="6600600" y="2943720"/>
            <a:ext cx="27720" cy="143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6" name="CustomShape 834"/>
          <p:cNvSpPr/>
          <p:nvPr/>
        </p:nvSpPr>
        <p:spPr>
          <a:xfrm rot="17316000">
            <a:off x="6491160" y="2989080"/>
            <a:ext cx="54000" cy="486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835"/>
          <p:cNvSpPr/>
          <p:nvPr/>
        </p:nvSpPr>
        <p:spPr>
          <a:xfrm rot="6853200">
            <a:off x="6628680" y="2843280"/>
            <a:ext cx="15120" cy="141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8" name="CustomShape 836"/>
          <p:cNvSpPr/>
          <p:nvPr/>
        </p:nvSpPr>
        <p:spPr>
          <a:xfrm rot="6919800">
            <a:off x="6642000" y="2820600"/>
            <a:ext cx="27720" cy="143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837"/>
          <p:cNvSpPr/>
          <p:nvPr/>
        </p:nvSpPr>
        <p:spPr>
          <a:xfrm rot="17316000">
            <a:off x="6532560" y="2865960"/>
            <a:ext cx="54000" cy="486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838"/>
          <p:cNvSpPr/>
          <p:nvPr/>
        </p:nvSpPr>
        <p:spPr>
          <a:xfrm rot="1489800">
            <a:off x="6939000" y="3508200"/>
            <a:ext cx="14760" cy="113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1" name="CustomShape 839"/>
          <p:cNvSpPr/>
          <p:nvPr/>
        </p:nvSpPr>
        <p:spPr>
          <a:xfrm rot="12235200">
            <a:off x="6908040" y="3496320"/>
            <a:ext cx="14760" cy="113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2" name="CustomShape 840"/>
          <p:cNvSpPr/>
          <p:nvPr/>
        </p:nvSpPr>
        <p:spPr>
          <a:xfrm rot="12046800">
            <a:off x="6862320" y="3602160"/>
            <a:ext cx="60480" cy="46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841"/>
          <p:cNvSpPr/>
          <p:nvPr/>
        </p:nvSpPr>
        <p:spPr>
          <a:xfrm rot="1517400">
            <a:off x="7008480" y="3535560"/>
            <a:ext cx="16560" cy="128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4" name="CustomShape 842"/>
          <p:cNvSpPr/>
          <p:nvPr/>
        </p:nvSpPr>
        <p:spPr>
          <a:xfrm rot="1573200">
            <a:off x="6980040" y="3515400"/>
            <a:ext cx="30600" cy="130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5" name="CustomShape 843"/>
          <p:cNvSpPr/>
          <p:nvPr/>
        </p:nvSpPr>
        <p:spPr>
          <a:xfrm rot="12046800">
            <a:off x="6930000" y="3631680"/>
            <a:ext cx="60480" cy="43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844"/>
          <p:cNvSpPr/>
          <p:nvPr/>
        </p:nvSpPr>
        <p:spPr>
          <a:xfrm rot="111000">
            <a:off x="7062120" y="3541680"/>
            <a:ext cx="15120" cy="11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7" name="CustomShape 845"/>
          <p:cNvSpPr/>
          <p:nvPr/>
        </p:nvSpPr>
        <p:spPr>
          <a:xfrm rot="10860000">
            <a:off x="7041600" y="3542760"/>
            <a:ext cx="15120" cy="11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8" name="CustomShape 846"/>
          <p:cNvSpPr/>
          <p:nvPr/>
        </p:nvSpPr>
        <p:spPr>
          <a:xfrm rot="10680000">
            <a:off x="7031160" y="3648960"/>
            <a:ext cx="61920" cy="45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847"/>
          <p:cNvSpPr/>
          <p:nvPr/>
        </p:nvSpPr>
        <p:spPr>
          <a:xfrm rot="137400">
            <a:off x="7141320" y="3539160"/>
            <a:ext cx="17280" cy="124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0" name="CustomShape 848"/>
          <p:cNvSpPr/>
          <p:nvPr/>
        </p:nvSpPr>
        <p:spPr>
          <a:xfrm rot="189000">
            <a:off x="7104960" y="3529080"/>
            <a:ext cx="31680" cy="126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849"/>
          <p:cNvSpPr/>
          <p:nvPr/>
        </p:nvSpPr>
        <p:spPr>
          <a:xfrm rot="10680000">
            <a:off x="7105680" y="3649680"/>
            <a:ext cx="61920" cy="424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850"/>
          <p:cNvSpPr/>
          <p:nvPr/>
        </p:nvSpPr>
        <p:spPr>
          <a:xfrm rot="111000">
            <a:off x="7209360" y="3559680"/>
            <a:ext cx="15120" cy="11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3" name="CustomShape 851"/>
          <p:cNvSpPr/>
          <p:nvPr/>
        </p:nvSpPr>
        <p:spPr>
          <a:xfrm rot="10860000">
            <a:off x="7189200" y="3560760"/>
            <a:ext cx="15120" cy="11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4" name="CustomShape 852"/>
          <p:cNvSpPr/>
          <p:nvPr/>
        </p:nvSpPr>
        <p:spPr>
          <a:xfrm rot="10680000">
            <a:off x="7178400" y="3667320"/>
            <a:ext cx="61920" cy="45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853"/>
          <p:cNvSpPr/>
          <p:nvPr/>
        </p:nvSpPr>
        <p:spPr>
          <a:xfrm rot="137400">
            <a:off x="7288560" y="3557160"/>
            <a:ext cx="17280" cy="124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6" name="CustomShape 854"/>
          <p:cNvSpPr/>
          <p:nvPr/>
        </p:nvSpPr>
        <p:spPr>
          <a:xfrm rot="189000">
            <a:off x="7252200" y="3547080"/>
            <a:ext cx="31680" cy="126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7" name="CustomShape 855"/>
          <p:cNvSpPr/>
          <p:nvPr/>
        </p:nvSpPr>
        <p:spPr>
          <a:xfrm rot="10680000">
            <a:off x="7252920" y="3667680"/>
            <a:ext cx="61920" cy="424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856"/>
          <p:cNvSpPr/>
          <p:nvPr/>
        </p:nvSpPr>
        <p:spPr>
          <a:xfrm rot="20434200">
            <a:off x="7354440" y="3512880"/>
            <a:ext cx="19800" cy="147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857"/>
          <p:cNvSpPr/>
          <p:nvPr/>
        </p:nvSpPr>
        <p:spPr>
          <a:xfrm rot="20487600">
            <a:off x="7309440" y="3514680"/>
            <a:ext cx="36360" cy="150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0" name="CustomShape 858"/>
          <p:cNvSpPr/>
          <p:nvPr/>
        </p:nvSpPr>
        <p:spPr>
          <a:xfrm rot="9366600">
            <a:off x="7365600" y="3636000"/>
            <a:ext cx="70920" cy="50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859"/>
          <p:cNvSpPr/>
          <p:nvPr/>
        </p:nvSpPr>
        <p:spPr>
          <a:xfrm rot="1288200">
            <a:off x="7355520" y="2682000"/>
            <a:ext cx="14760" cy="112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860"/>
          <p:cNvSpPr/>
          <p:nvPr/>
        </p:nvSpPr>
        <p:spPr>
          <a:xfrm rot="12034200">
            <a:off x="7325640" y="2672640"/>
            <a:ext cx="14760" cy="112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861"/>
          <p:cNvSpPr/>
          <p:nvPr/>
        </p:nvSpPr>
        <p:spPr>
          <a:xfrm rot="11847600">
            <a:off x="7284600" y="2778840"/>
            <a:ext cx="60840" cy="468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862"/>
          <p:cNvSpPr/>
          <p:nvPr/>
        </p:nvSpPr>
        <p:spPr>
          <a:xfrm rot="1315200">
            <a:off x="7427520" y="2706120"/>
            <a:ext cx="16920" cy="1270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5" name="CustomShape 863"/>
          <p:cNvSpPr/>
          <p:nvPr/>
        </p:nvSpPr>
        <p:spPr>
          <a:xfrm rot="1369800">
            <a:off x="7397280" y="2686680"/>
            <a:ext cx="30600" cy="129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6" name="CustomShape 864"/>
          <p:cNvSpPr/>
          <p:nvPr/>
        </p:nvSpPr>
        <p:spPr>
          <a:xfrm rot="11847600">
            <a:off x="7354080" y="2805120"/>
            <a:ext cx="60840" cy="42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865"/>
          <p:cNvSpPr/>
          <p:nvPr/>
        </p:nvSpPr>
        <p:spPr>
          <a:xfrm rot="2823000">
            <a:off x="7516080" y="2759040"/>
            <a:ext cx="14040" cy="120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8" name="CustomShape 866"/>
          <p:cNvSpPr/>
          <p:nvPr/>
        </p:nvSpPr>
        <p:spPr>
          <a:xfrm rot="13561800">
            <a:off x="7489800" y="2733840"/>
            <a:ext cx="14040" cy="119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9" name="CustomShape 867"/>
          <p:cNvSpPr/>
          <p:nvPr/>
        </p:nvSpPr>
        <p:spPr>
          <a:xfrm rot="13350600">
            <a:off x="7414920" y="2829240"/>
            <a:ext cx="57240" cy="49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868"/>
          <p:cNvSpPr/>
          <p:nvPr/>
        </p:nvSpPr>
        <p:spPr>
          <a:xfrm rot="2854200">
            <a:off x="7563960" y="2806560"/>
            <a:ext cx="15840" cy="135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869"/>
          <p:cNvSpPr/>
          <p:nvPr/>
        </p:nvSpPr>
        <p:spPr>
          <a:xfrm rot="2916600">
            <a:off x="7546320" y="2780280"/>
            <a:ext cx="28800" cy="138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2" name="CustomShape 870"/>
          <p:cNvSpPr/>
          <p:nvPr/>
        </p:nvSpPr>
        <p:spPr>
          <a:xfrm rot="13350600">
            <a:off x="7464600" y="2879280"/>
            <a:ext cx="57240" cy="457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871"/>
          <p:cNvSpPr/>
          <p:nvPr/>
        </p:nvSpPr>
        <p:spPr>
          <a:xfrm rot="4398000">
            <a:off x="7607880" y="2896920"/>
            <a:ext cx="13320" cy="126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872"/>
          <p:cNvSpPr/>
          <p:nvPr/>
        </p:nvSpPr>
        <p:spPr>
          <a:xfrm rot="15130200">
            <a:off x="7598160" y="2872080"/>
            <a:ext cx="13320" cy="126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73"/>
          <p:cNvSpPr/>
          <p:nvPr/>
        </p:nvSpPr>
        <p:spPr>
          <a:xfrm rot="14893200">
            <a:off x="7499160" y="2942640"/>
            <a:ext cx="54000" cy="52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874"/>
          <p:cNvSpPr/>
          <p:nvPr/>
        </p:nvSpPr>
        <p:spPr>
          <a:xfrm rot="4432800">
            <a:off x="7624800" y="2955600"/>
            <a:ext cx="14760" cy="1432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875"/>
          <p:cNvSpPr/>
          <p:nvPr/>
        </p:nvSpPr>
        <p:spPr>
          <a:xfrm rot="4501800">
            <a:off x="7620120" y="2927520"/>
            <a:ext cx="27360" cy="145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8" name="CustomShape 876"/>
          <p:cNvSpPr/>
          <p:nvPr/>
        </p:nvSpPr>
        <p:spPr>
          <a:xfrm rot="14893200">
            <a:off x="7521840" y="3006000"/>
            <a:ext cx="54000" cy="486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877"/>
          <p:cNvSpPr/>
          <p:nvPr/>
        </p:nvSpPr>
        <p:spPr>
          <a:xfrm rot="20865000">
            <a:off x="7014600" y="2682360"/>
            <a:ext cx="15120" cy="1108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0" name="CustomShape 878"/>
          <p:cNvSpPr/>
          <p:nvPr/>
        </p:nvSpPr>
        <p:spPr>
          <a:xfrm rot="10012800">
            <a:off x="6986160" y="2693880"/>
            <a:ext cx="15120" cy="111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1" name="CustomShape 879"/>
          <p:cNvSpPr/>
          <p:nvPr/>
        </p:nvSpPr>
        <p:spPr>
          <a:xfrm rot="9828600">
            <a:off x="6989400" y="2778480"/>
            <a:ext cx="85680" cy="58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880"/>
          <p:cNvSpPr/>
          <p:nvPr/>
        </p:nvSpPr>
        <p:spPr>
          <a:xfrm rot="20813400">
            <a:off x="7079040" y="2643840"/>
            <a:ext cx="16920" cy="125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3" name="CustomShape 881"/>
          <p:cNvSpPr/>
          <p:nvPr/>
        </p:nvSpPr>
        <p:spPr>
          <a:xfrm rot="10734000">
            <a:off x="7268760" y="3413160"/>
            <a:ext cx="15120" cy="11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4" name="CustomShape 882"/>
          <p:cNvSpPr/>
          <p:nvPr/>
        </p:nvSpPr>
        <p:spPr>
          <a:xfrm rot="21482400">
            <a:off x="7286760" y="3411000"/>
            <a:ext cx="15120" cy="11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5" name="CustomShape 883"/>
          <p:cNvSpPr/>
          <p:nvPr/>
        </p:nvSpPr>
        <p:spPr>
          <a:xfrm rot="21302400">
            <a:off x="7246080" y="3369960"/>
            <a:ext cx="61920" cy="460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884"/>
          <p:cNvSpPr/>
          <p:nvPr/>
        </p:nvSpPr>
        <p:spPr>
          <a:xfrm rot="10759800">
            <a:off x="7187040" y="3405600"/>
            <a:ext cx="17280" cy="124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CustomShape 885"/>
          <p:cNvSpPr/>
          <p:nvPr/>
        </p:nvSpPr>
        <p:spPr>
          <a:xfrm rot="10812000">
            <a:off x="7209720" y="3412080"/>
            <a:ext cx="31680" cy="126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8" name="CustomShape 886"/>
          <p:cNvSpPr/>
          <p:nvPr/>
        </p:nvSpPr>
        <p:spPr>
          <a:xfrm rot="21302400">
            <a:off x="7171200" y="3376440"/>
            <a:ext cx="61920" cy="424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887"/>
          <p:cNvSpPr/>
          <p:nvPr/>
        </p:nvSpPr>
        <p:spPr>
          <a:xfrm rot="11993400">
            <a:off x="7025400" y="3391560"/>
            <a:ext cx="15120" cy="112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0" name="CustomShape 888"/>
          <p:cNvSpPr/>
          <p:nvPr/>
        </p:nvSpPr>
        <p:spPr>
          <a:xfrm rot="1140000">
            <a:off x="7055280" y="3400200"/>
            <a:ext cx="15120" cy="112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1" name="CustomShape 889"/>
          <p:cNvSpPr/>
          <p:nvPr/>
        </p:nvSpPr>
        <p:spPr>
          <a:xfrm rot="954000">
            <a:off x="7047720" y="3358800"/>
            <a:ext cx="61200" cy="464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890"/>
          <p:cNvSpPr/>
          <p:nvPr/>
        </p:nvSpPr>
        <p:spPr>
          <a:xfrm rot="12020400">
            <a:off x="6950520" y="3355200"/>
            <a:ext cx="16920" cy="126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3" name="CustomShape 891"/>
          <p:cNvSpPr/>
          <p:nvPr/>
        </p:nvSpPr>
        <p:spPr>
          <a:xfrm rot="12074400">
            <a:off x="6967080" y="3371400"/>
            <a:ext cx="30960" cy="129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4" name="CustomShape 892"/>
          <p:cNvSpPr/>
          <p:nvPr/>
        </p:nvSpPr>
        <p:spPr>
          <a:xfrm rot="954000">
            <a:off x="6977160" y="3339000"/>
            <a:ext cx="61200" cy="428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CustomShape 893"/>
          <p:cNvSpPr/>
          <p:nvPr/>
        </p:nvSpPr>
        <p:spPr>
          <a:xfrm rot="15157800">
            <a:off x="6784560" y="3177000"/>
            <a:ext cx="13320" cy="126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894"/>
          <p:cNvSpPr/>
          <p:nvPr/>
        </p:nvSpPr>
        <p:spPr>
          <a:xfrm rot="4290000">
            <a:off x="6794640" y="3202200"/>
            <a:ext cx="13320" cy="126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7" name="CustomShape 895"/>
          <p:cNvSpPr/>
          <p:nvPr/>
        </p:nvSpPr>
        <p:spPr>
          <a:xfrm rot="4053600">
            <a:off x="6852240" y="3204720"/>
            <a:ext cx="54000" cy="525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CustomShape 896"/>
          <p:cNvSpPr/>
          <p:nvPr/>
        </p:nvSpPr>
        <p:spPr>
          <a:xfrm rot="15192600">
            <a:off x="6765120" y="3101760"/>
            <a:ext cx="14760" cy="1429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9" name="CustomShape 897"/>
          <p:cNvSpPr/>
          <p:nvPr/>
        </p:nvSpPr>
        <p:spPr>
          <a:xfrm rot="15261600">
            <a:off x="6757560" y="3127320"/>
            <a:ext cx="27360" cy="145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0" name="CustomShape 898"/>
          <p:cNvSpPr/>
          <p:nvPr/>
        </p:nvSpPr>
        <p:spPr>
          <a:xfrm rot="4053600">
            <a:off x="6829200" y="3145320"/>
            <a:ext cx="54000" cy="4824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899"/>
          <p:cNvSpPr/>
          <p:nvPr/>
        </p:nvSpPr>
        <p:spPr>
          <a:xfrm rot="7746600">
            <a:off x="7571880" y="3222360"/>
            <a:ext cx="13680" cy="121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900"/>
          <p:cNvSpPr/>
          <p:nvPr/>
        </p:nvSpPr>
        <p:spPr>
          <a:xfrm rot="18484200">
            <a:off x="7569720" y="3221280"/>
            <a:ext cx="13680" cy="121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3" name="CustomShape 901"/>
          <p:cNvSpPr/>
          <p:nvPr/>
        </p:nvSpPr>
        <p:spPr>
          <a:xfrm rot="18262200">
            <a:off x="7473600" y="3221280"/>
            <a:ext cx="55440" cy="511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902"/>
          <p:cNvSpPr/>
          <p:nvPr/>
        </p:nvSpPr>
        <p:spPr>
          <a:xfrm rot="7777800">
            <a:off x="7524000" y="3268800"/>
            <a:ext cx="15480" cy="136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5" name="CustomShape 903"/>
          <p:cNvSpPr/>
          <p:nvPr/>
        </p:nvSpPr>
        <p:spPr>
          <a:xfrm rot="7840800">
            <a:off x="7542360" y="3251880"/>
            <a:ext cx="28800" cy="1386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6" name="CustomShape 904"/>
          <p:cNvSpPr/>
          <p:nvPr/>
        </p:nvSpPr>
        <p:spPr>
          <a:xfrm rot="18262200">
            <a:off x="7434000" y="3277440"/>
            <a:ext cx="55440" cy="471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7" name="CustomShape 905"/>
          <p:cNvSpPr/>
          <p:nvPr/>
        </p:nvSpPr>
        <p:spPr>
          <a:xfrm rot="18097200">
            <a:off x="6770160" y="2899080"/>
            <a:ext cx="13680" cy="123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8" name="CustomShape 906"/>
          <p:cNvSpPr/>
          <p:nvPr/>
        </p:nvSpPr>
        <p:spPr>
          <a:xfrm rot="7233000">
            <a:off x="6770880" y="2900880"/>
            <a:ext cx="13680" cy="1238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907"/>
          <p:cNvSpPr/>
          <p:nvPr/>
        </p:nvSpPr>
        <p:spPr>
          <a:xfrm rot="7003200">
            <a:off x="6830640" y="2963160"/>
            <a:ext cx="54720" cy="522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0" name="CustomShape 908"/>
          <p:cNvSpPr/>
          <p:nvPr/>
        </p:nvSpPr>
        <p:spPr>
          <a:xfrm rot="18130200">
            <a:off x="6807960" y="2832120"/>
            <a:ext cx="15480" cy="139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1" name="CustomShape 909"/>
          <p:cNvSpPr/>
          <p:nvPr/>
        </p:nvSpPr>
        <p:spPr>
          <a:xfrm rot="18195000">
            <a:off x="6778800" y="2850120"/>
            <a:ext cx="28080" cy="1414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2" name="CustomShape 910"/>
          <p:cNvSpPr/>
          <p:nvPr/>
        </p:nvSpPr>
        <p:spPr>
          <a:xfrm rot="7003200">
            <a:off x="6861960" y="2907720"/>
            <a:ext cx="5472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911"/>
          <p:cNvSpPr/>
          <p:nvPr/>
        </p:nvSpPr>
        <p:spPr>
          <a:xfrm rot="19371000">
            <a:off x="6910920" y="2751840"/>
            <a:ext cx="15120" cy="112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4" name="CustomShape 912"/>
          <p:cNvSpPr/>
          <p:nvPr/>
        </p:nvSpPr>
        <p:spPr>
          <a:xfrm rot="8517000">
            <a:off x="6882480" y="2764440"/>
            <a:ext cx="14760" cy="11268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913"/>
          <p:cNvSpPr/>
          <p:nvPr/>
        </p:nvSpPr>
        <p:spPr>
          <a:xfrm rot="8326800">
            <a:off x="6904440" y="2833920"/>
            <a:ext cx="83880" cy="597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CustomShape 914"/>
          <p:cNvSpPr/>
          <p:nvPr/>
        </p:nvSpPr>
        <p:spPr>
          <a:xfrm rot="6589200">
            <a:off x="7639560" y="3062520"/>
            <a:ext cx="13320" cy="126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915"/>
          <p:cNvSpPr/>
          <p:nvPr/>
        </p:nvSpPr>
        <p:spPr>
          <a:xfrm rot="17321400">
            <a:off x="7639560" y="3056040"/>
            <a:ext cx="13320" cy="1263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CustomShape 916"/>
          <p:cNvSpPr/>
          <p:nvPr/>
        </p:nvSpPr>
        <p:spPr>
          <a:xfrm rot="17082600">
            <a:off x="7534440" y="3080520"/>
            <a:ext cx="53640" cy="529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CustomShape 917"/>
          <p:cNvSpPr/>
          <p:nvPr/>
        </p:nvSpPr>
        <p:spPr>
          <a:xfrm rot="6623400">
            <a:off x="7612920" y="3118680"/>
            <a:ext cx="15120" cy="142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CustomShape 918"/>
          <p:cNvSpPr/>
          <p:nvPr/>
        </p:nvSpPr>
        <p:spPr>
          <a:xfrm rot="6691200">
            <a:off x="7625160" y="3094920"/>
            <a:ext cx="27360" cy="144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1" name="CustomShape 919"/>
          <p:cNvSpPr/>
          <p:nvPr/>
        </p:nvSpPr>
        <p:spPr>
          <a:xfrm rot="17082600">
            <a:off x="7516080" y="3144600"/>
            <a:ext cx="53640" cy="489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CustomShape 920"/>
          <p:cNvSpPr/>
          <p:nvPr/>
        </p:nvSpPr>
        <p:spPr>
          <a:xfrm rot="9214200">
            <a:off x="7446960" y="3345480"/>
            <a:ext cx="14760" cy="1137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3" name="CustomShape 921"/>
          <p:cNvSpPr/>
          <p:nvPr/>
        </p:nvSpPr>
        <p:spPr>
          <a:xfrm rot="19959000">
            <a:off x="7449120" y="3342240"/>
            <a:ext cx="14760" cy="1141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4" name="CustomShape 922"/>
          <p:cNvSpPr/>
          <p:nvPr/>
        </p:nvSpPr>
        <p:spPr>
          <a:xfrm rot="19764000">
            <a:off x="7374600" y="3316680"/>
            <a:ext cx="59040" cy="478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923"/>
          <p:cNvSpPr/>
          <p:nvPr/>
        </p:nvSpPr>
        <p:spPr>
          <a:xfrm rot="9241800">
            <a:off x="7376760" y="3371040"/>
            <a:ext cx="16560" cy="128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924"/>
          <p:cNvSpPr/>
          <p:nvPr/>
        </p:nvSpPr>
        <p:spPr>
          <a:xfrm rot="9297600">
            <a:off x="7400160" y="3363840"/>
            <a:ext cx="30600" cy="1303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7" name="CustomShape 925"/>
          <p:cNvSpPr/>
          <p:nvPr/>
        </p:nvSpPr>
        <p:spPr>
          <a:xfrm rot="19764000">
            <a:off x="7311960" y="3353400"/>
            <a:ext cx="59040" cy="44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CustomShape 926"/>
          <p:cNvSpPr/>
          <p:nvPr/>
        </p:nvSpPr>
        <p:spPr>
          <a:xfrm rot="13452000">
            <a:off x="6882480" y="3304440"/>
            <a:ext cx="14040" cy="119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CustomShape 927"/>
          <p:cNvSpPr/>
          <p:nvPr/>
        </p:nvSpPr>
        <p:spPr>
          <a:xfrm rot="2592000">
            <a:off x="6909840" y="3327840"/>
            <a:ext cx="14040" cy="1188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0" name="CustomShape 928"/>
          <p:cNvSpPr/>
          <p:nvPr/>
        </p:nvSpPr>
        <p:spPr>
          <a:xfrm rot="2383800">
            <a:off x="6938280" y="3300480"/>
            <a:ext cx="57960" cy="49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CustomShape 929"/>
          <p:cNvSpPr/>
          <p:nvPr/>
        </p:nvSpPr>
        <p:spPr>
          <a:xfrm rot="13482600">
            <a:off x="6829560" y="3242880"/>
            <a:ext cx="15840" cy="1346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930"/>
          <p:cNvSpPr/>
          <p:nvPr/>
        </p:nvSpPr>
        <p:spPr>
          <a:xfrm rot="13543800">
            <a:off x="6836040" y="3265920"/>
            <a:ext cx="28800" cy="137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CustomShape 931"/>
          <p:cNvSpPr/>
          <p:nvPr/>
        </p:nvSpPr>
        <p:spPr>
          <a:xfrm rot="2383800">
            <a:off x="6885720" y="3256200"/>
            <a:ext cx="57960" cy="4536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932"/>
          <p:cNvSpPr/>
          <p:nvPr/>
        </p:nvSpPr>
        <p:spPr>
          <a:xfrm rot="16110000">
            <a:off x="6760080" y="3047040"/>
            <a:ext cx="12960" cy="128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933"/>
          <p:cNvSpPr/>
          <p:nvPr/>
        </p:nvSpPr>
        <p:spPr>
          <a:xfrm rot="5240400">
            <a:off x="6762960" y="3064680"/>
            <a:ext cx="12960" cy="128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934"/>
          <p:cNvSpPr/>
          <p:nvPr/>
        </p:nvSpPr>
        <p:spPr>
          <a:xfrm rot="4996800">
            <a:off x="6827760" y="3087360"/>
            <a:ext cx="53280" cy="532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CustomShape 935"/>
          <p:cNvSpPr/>
          <p:nvPr/>
        </p:nvSpPr>
        <p:spPr>
          <a:xfrm rot="16145400">
            <a:off x="6759720" y="2970000"/>
            <a:ext cx="14760" cy="144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936"/>
          <p:cNvSpPr/>
          <p:nvPr/>
        </p:nvSpPr>
        <p:spPr>
          <a:xfrm rot="16216200">
            <a:off x="6744960" y="2994840"/>
            <a:ext cx="27000" cy="14724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9" name="CustomShape 937"/>
          <p:cNvSpPr/>
          <p:nvPr/>
        </p:nvSpPr>
        <p:spPr>
          <a:xfrm rot="4996800">
            <a:off x="6822000" y="3025080"/>
            <a:ext cx="53280" cy="4932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938"/>
          <p:cNvSpPr/>
          <p:nvPr/>
        </p:nvSpPr>
        <p:spPr>
          <a:xfrm rot="261000">
            <a:off x="7185240" y="2653920"/>
            <a:ext cx="15120" cy="11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CustomShape 939"/>
          <p:cNvSpPr/>
          <p:nvPr/>
        </p:nvSpPr>
        <p:spPr>
          <a:xfrm rot="11010000">
            <a:off x="7119000" y="2648880"/>
            <a:ext cx="15120" cy="11016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2" name="CustomShape 940"/>
          <p:cNvSpPr/>
          <p:nvPr/>
        </p:nvSpPr>
        <p:spPr>
          <a:xfrm rot="10829400">
            <a:off x="7094160" y="2739600"/>
            <a:ext cx="82800" cy="6660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CustomShape 941"/>
          <p:cNvSpPr/>
          <p:nvPr/>
        </p:nvSpPr>
        <p:spPr>
          <a:xfrm rot="287400">
            <a:off x="7264080" y="2654640"/>
            <a:ext cx="17280" cy="1242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4" name="CustomShape 942"/>
          <p:cNvSpPr/>
          <p:nvPr/>
        </p:nvSpPr>
        <p:spPr>
          <a:xfrm rot="339600">
            <a:off x="7228440" y="2643120"/>
            <a:ext cx="31320" cy="1267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943"/>
          <p:cNvSpPr/>
          <p:nvPr/>
        </p:nvSpPr>
        <p:spPr>
          <a:xfrm rot="10829400">
            <a:off x="7223400" y="2764440"/>
            <a:ext cx="61920" cy="424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944"/>
          <p:cNvSpPr/>
          <p:nvPr/>
        </p:nvSpPr>
        <p:spPr>
          <a:xfrm rot="11814600">
            <a:off x="7089480" y="3398400"/>
            <a:ext cx="16560" cy="14652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7" name="CustomShape 945"/>
          <p:cNvSpPr/>
          <p:nvPr/>
        </p:nvSpPr>
        <p:spPr>
          <a:xfrm rot="11878200">
            <a:off x="7107120" y="3413880"/>
            <a:ext cx="30600" cy="149400"/>
          </a:xfrm>
          <a:custGeom>
            <a:avLst/>
            <a:gdLst/>
            <a:ahLst/>
            <a:rect l="l" t="t" r="r" b="b"/>
            <a:pathLst>
              <a:path w="596201" h="3828422">
                <a:moveTo>
                  <a:pt x="0" y="0"/>
                </a:moveTo>
                <a:cubicBezTo>
                  <a:pt x="99646" y="186731"/>
                  <a:pt x="199292" y="373463"/>
                  <a:pt x="211015" y="582804"/>
                </a:cubicBezTo>
                <a:cubicBezTo>
                  <a:pt x="222738" y="792145"/>
                  <a:pt x="11723" y="994787"/>
                  <a:pt x="70338" y="1256044"/>
                </a:cubicBezTo>
                <a:cubicBezTo>
                  <a:pt x="128953" y="1517301"/>
                  <a:pt x="529213" y="1840523"/>
                  <a:pt x="562707" y="2150347"/>
                </a:cubicBezTo>
                <a:cubicBezTo>
                  <a:pt x="596201" y="2460171"/>
                  <a:pt x="324896" y="2835310"/>
                  <a:pt x="271305" y="3114989"/>
                </a:cubicBezTo>
                <a:cubicBezTo>
                  <a:pt x="217714" y="3394668"/>
                  <a:pt x="246184" y="3699468"/>
                  <a:pt x="241160" y="3828422"/>
                </a:cubicBezTo>
              </a:path>
            </a:pathLst>
          </a:custGeom>
          <a:noFill/>
          <a:ln w="3816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8" name="CustomShape 946"/>
          <p:cNvSpPr/>
          <p:nvPr/>
        </p:nvSpPr>
        <p:spPr>
          <a:xfrm rot="702600">
            <a:off x="7110360" y="3372840"/>
            <a:ext cx="60120" cy="49680"/>
          </a:xfrm>
          <a:prstGeom prst="ellipse">
            <a:avLst/>
          </a:prstGeom>
          <a:gradFill>
            <a:gsLst>
              <a:gs pos="0">
                <a:srgbClr val="ff5050">
                  <a:alpha val="62000"/>
                </a:srgbClr>
              </a:gs>
              <a:gs pos="100000">
                <a:srgbClr val="762525"/>
              </a:gs>
            </a:gsLst>
            <a:lin ang="5400000"/>
          </a:gradFill>
          <a:ln w="93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CustomShape 947"/>
          <p:cNvSpPr/>
          <p:nvPr/>
        </p:nvSpPr>
        <p:spPr>
          <a:xfrm>
            <a:off x="7364160" y="3613680"/>
            <a:ext cx="77760" cy="307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0" name="CustomShape 948"/>
          <p:cNvSpPr/>
          <p:nvPr/>
        </p:nvSpPr>
        <p:spPr>
          <a:xfrm rot="15225000">
            <a:off x="6497280" y="239616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71" name="CustomShape 949"/>
          <p:cNvSpPr/>
          <p:nvPr/>
        </p:nvSpPr>
        <p:spPr>
          <a:xfrm rot="15225000">
            <a:off x="6520320" y="246600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72" name="CustomShape 950"/>
          <p:cNvSpPr/>
          <p:nvPr/>
        </p:nvSpPr>
        <p:spPr>
          <a:xfrm flipH="1" rot="15225000">
            <a:off x="6476760" y="232452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73" name="CustomShape 951"/>
          <p:cNvSpPr/>
          <p:nvPr/>
        </p:nvSpPr>
        <p:spPr>
          <a:xfrm flipH="1" rot="15225000">
            <a:off x="6716520" y="256860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74" name="CustomShape 952"/>
          <p:cNvSpPr/>
          <p:nvPr/>
        </p:nvSpPr>
        <p:spPr>
          <a:xfrm flipH="1" rot="15225000">
            <a:off x="6579000" y="251316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75" name="CustomShape 953"/>
          <p:cNvSpPr/>
          <p:nvPr/>
        </p:nvSpPr>
        <p:spPr>
          <a:xfrm flipH="1" rot="15225000">
            <a:off x="6641640" y="254952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76" name="CustomShape 954"/>
          <p:cNvSpPr/>
          <p:nvPr/>
        </p:nvSpPr>
        <p:spPr>
          <a:xfrm rot="7554600">
            <a:off x="7698960" y="228996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77" name="CustomShape 955"/>
          <p:cNvSpPr/>
          <p:nvPr/>
        </p:nvSpPr>
        <p:spPr>
          <a:xfrm rot="7554600">
            <a:off x="7733880" y="223776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78" name="CustomShape 956"/>
          <p:cNvSpPr/>
          <p:nvPr/>
        </p:nvSpPr>
        <p:spPr>
          <a:xfrm flipH="1" rot="7554600">
            <a:off x="7622280" y="239580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79" name="CustomShape 957"/>
          <p:cNvSpPr/>
          <p:nvPr/>
        </p:nvSpPr>
        <p:spPr>
          <a:xfrm flipH="1" rot="7554600">
            <a:off x="7547040" y="250668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80" name="CustomShape 958"/>
          <p:cNvSpPr/>
          <p:nvPr/>
        </p:nvSpPr>
        <p:spPr>
          <a:xfrm flipH="1" rot="7554600">
            <a:off x="7661520" y="234144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81" name="CustomShape 959"/>
          <p:cNvSpPr/>
          <p:nvPr/>
        </p:nvSpPr>
        <p:spPr>
          <a:xfrm flipH="1" rot="7554600">
            <a:off x="7585560" y="245196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82" name="CustomShape 960"/>
          <p:cNvSpPr/>
          <p:nvPr/>
        </p:nvSpPr>
        <p:spPr>
          <a:xfrm flipH="1" rot="7554600">
            <a:off x="7732440" y="217224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83" name="CustomShape 961"/>
          <p:cNvSpPr/>
          <p:nvPr/>
        </p:nvSpPr>
        <p:spPr>
          <a:xfrm flipH="1" rot="7554600">
            <a:off x="7721640" y="210924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84" name="CustomShape 962"/>
          <p:cNvSpPr/>
          <p:nvPr/>
        </p:nvSpPr>
        <p:spPr>
          <a:xfrm rot="16361400">
            <a:off x="7159320" y="220032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85" name="CustomShape 963"/>
          <p:cNvSpPr/>
          <p:nvPr/>
        </p:nvSpPr>
        <p:spPr>
          <a:xfrm rot="16361400">
            <a:off x="7158600" y="226728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86" name="CustomShape 964"/>
          <p:cNvSpPr/>
          <p:nvPr/>
        </p:nvSpPr>
        <p:spPr>
          <a:xfrm flipH="1" rot="16361400">
            <a:off x="7094160" y="208800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87" name="CustomShape 965"/>
          <p:cNvSpPr/>
          <p:nvPr/>
        </p:nvSpPr>
        <p:spPr>
          <a:xfrm flipH="1" rot="16361400">
            <a:off x="7137720" y="213696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88" name="CustomShape 966"/>
          <p:cNvSpPr/>
          <p:nvPr/>
        </p:nvSpPr>
        <p:spPr>
          <a:xfrm flipH="1" rot="16361400">
            <a:off x="7034760" y="205200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89" name="CustomShape 967"/>
          <p:cNvSpPr/>
          <p:nvPr/>
        </p:nvSpPr>
        <p:spPr>
          <a:xfrm rot="16361400">
            <a:off x="7180920" y="238680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90" name="CustomShape 968"/>
          <p:cNvSpPr/>
          <p:nvPr/>
        </p:nvSpPr>
        <p:spPr>
          <a:xfrm rot="16361400">
            <a:off x="7180200" y="245376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91" name="CustomShape 969"/>
          <p:cNvSpPr/>
          <p:nvPr/>
        </p:nvSpPr>
        <p:spPr>
          <a:xfrm flipH="1" rot="16361400">
            <a:off x="7159680" y="232344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92" name="CustomShape 970"/>
          <p:cNvSpPr/>
          <p:nvPr/>
        </p:nvSpPr>
        <p:spPr>
          <a:xfrm rot="10275600">
            <a:off x="8036640" y="261036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93" name="CustomShape 971"/>
          <p:cNvSpPr/>
          <p:nvPr/>
        </p:nvSpPr>
        <p:spPr>
          <a:xfrm rot="10275600">
            <a:off x="8109000" y="261144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94" name="CustomShape 972"/>
          <p:cNvSpPr/>
          <p:nvPr/>
        </p:nvSpPr>
        <p:spPr>
          <a:xfrm flipH="1" rot="10275600">
            <a:off x="7885080" y="263412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95" name="CustomShape 973"/>
          <p:cNvSpPr/>
          <p:nvPr/>
        </p:nvSpPr>
        <p:spPr>
          <a:xfrm flipH="1" rot="10275600">
            <a:off x="7730280" y="266220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96" name="CustomShape 974"/>
          <p:cNvSpPr/>
          <p:nvPr/>
        </p:nvSpPr>
        <p:spPr>
          <a:xfrm flipH="1" rot="10275600">
            <a:off x="7962840" y="262188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97" name="CustomShape 975"/>
          <p:cNvSpPr/>
          <p:nvPr/>
        </p:nvSpPr>
        <p:spPr>
          <a:xfrm flipH="1" rot="10275600">
            <a:off x="7808040" y="2649240"/>
            <a:ext cx="74880" cy="705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98" name="CustomShape 976"/>
          <p:cNvSpPr/>
          <p:nvPr/>
        </p:nvSpPr>
        <p:spPr>
          <a:xfrm rot="21299400">
            <a:off x="6178680" y="3015000"/>
            <a:ext cx="80640" cy="633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399" name="CustomShape 977"/>
          <p:cNvSpPr/>
          <p:nvPr/>
        </p:nvSpPr>
        <p:spPr>
          <a:xfrm rot="21299400">
            <a:off x="6095520" y="2997360"/>
            <a:ext cx="80640" cy="6336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00" name="CustomShape 978"/>
          <p:cNvSpPr/>
          <p:nvPr/>
        </p:nvSpPr>
        <p:spPr>
          <a:xfrm flipH="1" rot="21299400">
            <a:off x="6342120" y="3000600"/>
            <a:ext cx="80640" cy="6372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01" name="CustomShape 979"/>
          <p:cNvSpPr/>
          <p:nvPr/>
        </p:nvSpPr>
        <p:spPr>
          <a:xfrm flipH="1" rot="21299400">
            <a:off x="6257880" y="3008160"/>
            <a:ext cx="80640" cy="6372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02" name="CustomShape 980"/>
          <p:cNvSpPr/>
          <p:nvPr/>
        </p:nvSpPr>
        <p:spPr>
          <a:xfrm flipH="1" rot="21299400">
            <a:off x="6426000" y="2990520"/>
            <a:ext cx="80640" cy="6372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03" name="CustomShape 981"/>
          <p:cNvSpPr/>
          <p:nvPr/>
        </p:nvSpPr>
        <p:spPr>
          <a:xfrm rot="1510200">
            <a:off x="8088840" y="334512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04" name="CustomShape 982"/>
          <p:cNvSpPr/>
          <p:nvPr/>
        </p:nvSpPr>
        <p:spPr>
          <a:xfrm rot="1510200">
            <a:off x="8026920" y="331884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05" name="CustomShape 983"/>
          <p:cNvSpPr/>
          <p:nvPr/>
        </p:nvSpPr>
        <p:spPr>
          <a:xfrm flipH="1" rot="1510200">
            <a:off x="8217000" y="332856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06" name="CustomShape 984"/>
          <p:cNvSpPr/>
          <p:nvPr/>
        </p:nvSpPr>
        <p:spPr>
          <a:xfrm flipH="1" rot="1510200">
            <a:off x="8333280" y="326484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07" name="CustomShape 985"/>
          <p:cNvSpPr/>
          <p:nvPr/>
        </p:nvSpPr>
        <p:spPr>
          <a:xfrm flipH="1" rot="1510200">
            <a:off x="8155440" y="335016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08" name="CustomShape 986"/>
          <p:cNvSpPr/>
          <p:nvPr/>
        </p:nvSpPr>
        <p:spPr>
          <a:xfrm flipH="1" rot="1510200">
            <a:off x="8273160" y="328752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09" name="CustomShape 987"/>
          <p:cNvSpPr/>
          <p:nvPr/>
        </p:nvSpPr>
        <p:spPr>
          <a:xfrm rot="1510200">
            <a:off x="7908120" y="329400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10" name="CustomShape 988"/>
          <p:cNvSpPr/>
          <p:nvPr/>
        </p:nvSpPr>
        <p:spPr>
          <a:xfrm rot="1510200">
            <a:off x="7846560" y="326772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11" name="CustomShape 989"/>
          <p:cNvSpPr/>
          <p:nvPr/>
        </p:nvSpPr>
        <p:spPr>
          <a:xfrm flipH="1" rot="1510200">
            <a:off x="7974720" y="329904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12" name="CustomShape 990"/>
          <p:cNvSpPr/>
          <p:nvPr/>
        </p:nvSpPr>
        <p:spPr>
          <a:xfrm rot="1510200">
            <a:off x="6598440" y="343584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13" name="CustomShape 991"/>
          <p:cNvSpPr/>
          <p:nvPr/>
        </p:nvSpPr>
        <p:spPr>
          <a:xfrm rot="1510200">
            <a:off x="6540480" y="341136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14" name="CustomShape 992"/>
          <p:cNvSpPr/>
          <p:nvPr/>
        </p:nvSpPr>
        <p:spPr>
          <a:xfrm rot="1510200">
            <a:off x="6231960" y="350496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15" name="CustomShape 993"/>
          <p:cNvSpPr/>
          <p:nvPr/>
        </p:nvSpPr>
        <p:spPr>
          <a:xfrm rot="1510200">
            <a:off x="6170400" y="347868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16" name="CustomShape 994"/>
          <p:cNvSpPr/>
          <p:nvPr/>
        </p:nvSpPr>
        <p:spPr>
          <a:xfrm flipH="1" rot="1510200">
            <a:off x="6360120" y="348804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17" name="CustomShape 995"/>
          <p:cNvSpPr/>
          <p:nvPr/>
        </p:nvSpPr>
        <p:spPr>
          <a:xfrm flipH="1" rot="1510200">
            <a:off x="6476400" y="342468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18" name="CustomShape 996"/>
          <p:cNvSpPr/>
          <p:nvPr/>
        </p:nvSpPr>
        <p:spPr>
          <a:xfrm flipH="1" rot="1510200">
            <a:off x="6298560" y="350964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19" name="CustomShape 997"/>
          <p:cNvSpPr/>
          <p:nvPr/>
        </p:nvSpPr>
        <p:spPr>
          <a:xfrm flipH="1" rot="1510200">
            <a:off x="6416640" y="3447000"/>
            <a:ext cx="64080" cy="64800"/>
          </a:xfrm>
          <a:prstGeom prst="ellipse">
            <a:avLst/>
          </a:prstGeom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</p:sp>
      <p:sp>
        <p:nvSpPr>
          <p:cNvPr id="1420" name="CustomShape 998"/>
          <p:cNvSpPr/>
          <p:nvPr/>
        </p:nvSpPr>
        <p:spPr>
          <a:xfrm>
            <a:off x="7752600" y="3625200"/>
            <a:ext cx="9644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~ 5 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1" name="CustomShape 999"/>
          <p:cNvSpPr/>
          <p:nvPr/>
        </p:nvSpPr>
        <p:spPr>
          <a:xfrm flipV="1">
            <a:off x="7990560" y="3513600"/>
            <a:ext cx="445320" cy="5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2" name="CustomShape 1000"/>
          <p:cNvSpPr/>
          <p:nvPr/>
        </p:nvSpPr>
        <p:spPr>
          <a:xfrm>
            <a:off x="3251880" y="1281600"/>
            <a:ext cx="3409560" cy="1236600"/>
          </a:xfrm>
          <a:prstGeom prst="mathMultiply">
            <a:avLst>
              <a:gd name="adj1" fmla="val 23520"/>
            </a:avLst>
          </a:prstGeom>
          <a:solidFill>
            <a:srgbClr val="ff0000">
              <a:alpha val="70000"/>
            </a:srgbClr>
          </a:solidFill>
          <a:ln w="936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CustomShape 1001"/>
          <p:cNvSpPr/>
          <p:nvPr/>
        </p:nvSpPr>
        <p:spPr>
          <a:xfrm>
            <a:off x="6157080" y="855360"/>
            <a:ext cx="22683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Surface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decoration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4" name="CustomShape 1002"/>
          <p:cNvSpPr/>
          <p:nvPr/>
        </p:nvSpPr>
        <p:spPr>
          <a:xfrm>
            <a:off x="5549760" y="689760"/>
            <a:ext cx="3409560" cy="1236600"/>
          </a:xfrm>
          <a:prstGeom prst="mathMultiply">
            <a:avLst>
              <a:gd name="adj1" fmla="val 23520"/>
            </a:avLst>
          </a:prstGeom>
          <a:solidFill>
            <a:srgbClr val="ff0000">
              <a:alpha val="70000"/>
            </a:srgbClr>
          </a:solidFill>
          <a:ln w="936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CustomShape 1003"/>
          <p:cNvSpPr/>
          <p:nvPr/>
        </p:nvSpPr>
        <p:spPr>
          <a:xfrm>
            <a:off x="7934760" y="2196000"/>
            <a:ext cx="894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6" name="CustomShape 1004"/>
          <p:cNvSpPr/>
          <p:nvPr/>
        </p:nvSpPr>
        <p:spPr>
          <a:xfrm>
            <a:off x="415440" y="1118520"/>
            <a:ext cx="30769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Mechanical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7" name="CustomShape 1005"/>
          <p:cNvSpPr/>
          <p:nvPr/>
        </p:nvSpPr>
        <p:spPr>
          <a:xfrm>
            <a:off x="90720" y="5829480"/>
            <a:ext cx="343512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Melting Temperature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(T</a:t>
            </a:r>
            <a:r>
              <a:rPr b="0" lang="en-US" sz="2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CustomShape 1"/>
          <p:cNvSpPr/>
          <p:nvPr/>
        </p:nvSpPr>
        <p:spPr>
          <a:xfrm>
            <a:off x="-168840" y="196560"/>
            <a:ext cx="2400120" cy="516960"/>
          </a:xfrm>
          <a:prstGeom prst="rect">
            <a:avLst/>
          </a:prstGeom>
          <a:noFill/>
          <a:ln w="1908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Strategies: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9" name="CustomShape 2"/>
          <p:cNvSpPr/>
          <p:nvPr/>
        </p:nvSpPr>
        <p:spPr>
          <a:xfrm>
            <a:off x="415440" y="1118520"/>
            <a:ext cx="30769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Mechanical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0" name="CustomShape 3"/>
          <p:cNvSpPr/>
          <p:nvPr/>
        </p:nvSpPr>
        <p:spPr>
          <a:xfrm>
            <a:off x="6268680" y="1595160"/>
            <a:ext cx="12189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Liquid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1" name="CustomShape 4"/>
          <p:cNvSpPr/>
          <p:nvPr/>
        </p:nvSpPr>
        <p:spPr>
          <a:xfrm>
            <a:off x="4592160" y="1595160"/>
            <a:ext cx="10663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“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Gel”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2" name="Picture 2521" descr=""/>
          <p:cNvPicPr/>
          <p:nvPr/>
        </p:nvPicPr>
        <p:blipFill>
          <a:blip r:embed="rId1"/>
          <a:srcRect l="0" t="13398" r="0" b="23484"/>
          <a:stretch/>
        </p:blipFill>
        <p:spPr>
          <a:xfrm rot="10800000">
            <a:off x="7472160" y="3555360"/>
            <a:ext cx="2879640" cy="1198080"/>
          </a:xfrm>
          <a:prstGeom prst="rect">
            <a:avLst/>
          </a:prstGeom>
          <a:ln>
            <a:noFill/>
          </a:ln>
        </p:spPr>
      </p:pic>
      <p:sp>
        <p:nvSpPr>
          <p:cNvPr id="1433" name="CustomShape 5"/>
          <p:cNvSpPr/>
          <p:nvPr/>
        </p:nvSpPr>
        <p:spPr>
          <a:xfrm>
            <a:off x="5582880" y="2738160"/>
            <a:ext cx="609120" cy="3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CustomShape 6"/>
          <p:cNvSpPr/>
          <p:nvPr/>
        </p:nvSpPr>
        <p:spPr>
          <a:xfrm>
            <a:off x="5582880" y="2814480"/>
            <a:ext cx="685440" cy="22824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5" name="CustomShape 7"/>
          <p:cNvSpPr/>
          <p:nvPr/>
        </p:nvSpPr>
        <p:spPr>
          <a:xfrm>
            <a:off x="4267080" y="3808800"/>
            <a:ext cx="146808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Rigid/Solid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6" name="CustomShape 8"/>
          <p:cNvSpPr/>
          <p:nvPr/>
        </p:nvSpPr>
        <p:spPr>
          <a:xfrm>
            <a:off x="6030000" y="3808800"/>
            <a:ext cx="1711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Soft/Fluid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7" name="CustomShape 9"/>
          <p:cNvSpPr/>
          <p:nvPr/>
        </p:nvSpPr>
        <p:spPr>
          <a:xfrm>
            <a:off x="90720" y="5829480"/>
            <a:ext cx="343512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Melting Temperature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(T</a:t>
            </a:r>
            <a:r>
              <a:rPr b="0" lang="en-US" sz="2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8" name="Picture 489" descr=""/>
          <p:cNvPicPr/>
          <p:nvPr/>
        </p:nvPicPr>
        <p:blipFill>
          <a:blip r:embed="rId2"/>
          <a:stretch/>
        </p:blipFill>
        <p:spPr>
          <a:xfrm>
            <a:off x="745200" y="2072880"/>
            <a:ext cx="1981080" cy="364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Picture 5" descr=""/>
          <p:cNvPicPr/>
          <p:nvPr/>
        </p:nvPicPr>
        <p:blipFill>
          <a:blip r:embed="rId1"/>
          <a:stretch/>
        </p:blipFill>
        <p:spPr>
          <a:xfrm>
            <a:off x="2612880" y="74880"/>
            <a:ext cx="5803560" cy="4200120"/>
          </a:xfrm>
          <a:prstGeom prst="rect">
            <a:avLst/>
          </a:prstGeom>
          <a:ln>
            <a:noFill/>
          </a:ln>
        </p:spPr>
      </p:pic>
      <p:sp>
        <p:nvSpPr>
          <p:cNvPr id="1440" name="CustomShape 1"/>
          <p:cNvSpPr/>
          <p:nvPr/>
        </p:nvSpPr>
        <p:spPr>
          <a:xfrm>
            <a:off x="-168840" y="196560"/>
            <a:ext cx="2400120" cy="516960"/>
          </a:xfrm>
          <a:prstGeom prst="rect">
            <a:avLst/>
          </a:prstGeom>
          <a:noFill/>
          <a:ln w="1908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Strategies: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1" name="CustomShape 2"/>
          <p:cNvSpPr/>
          <p:nvPr/>
        </p:nvSpPr>
        <p:spPr>
          <a:xfrm>
            <a:off x="-498960" y="1118520"/>
            <a:ext cx="30769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Mechanical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2" name="CustomShape 3"/>
          <p:cNvSpPr/>
          <p:nvPr/>
        </p:nvSpPr>
        <p:spPr>
          <a:xfrm>
            <a:off x="3110400" y="19080"/>
            <a:ext cx="5598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Mixed” Particles (DOPC:DPPC)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3" name="CustomShape 4"/>
          <p:cNvSpPr/>
          <p:nvPr/>
        </p:nvSpPr>
        <p:spPr>
          <a:xfrm>
            <a:off x="6822360" y="4552200"/>
            <a:ext cx="2177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DPPC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 =  +41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Times New Roman"/>
              </a:rPr>
              <a:t>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4" name="CustomShape 5"/>
          <p:cNvSpPr/>
          <p:nvPr/>
        </p:nvSpPr>
        <p:spPr>
          <a:xfrm>
            <a:off x="6783120" y="5428080"/>
            <a:ext cx="2013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DOPC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 = 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17 ºC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5" name="CustomShape 6"/>
          <p:cNvSpPr/>
          <p:nvPr/>
        </p:nvSpPr>
        <p:spPr>
          <a:xfrm>
            <a:off x="1250280" y="6150960"/>
            <a:ext cx="6733440" cy="94284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PROBLEM: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Difficult to prepare DPPC 100 %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6" name="Picture 3" descr=""/>
          <p:cNvPicPr/>
          <p:nvPr/>
        </p:nvPicPr>
        <p:blipFill>
          <a:blip r:embed="rId2"/>
          <a:stretch/>
        </p:blipFill>
        <p:spPr>
          <a:xfrm>
            <a:off x="3085560" y="5322240"/>
            <a:ext cx="3463920" cy="611640"/>
          </a:xfrm>
          <a:prstGeom prst="rect">
            <a:avLst/>
          </a:prstGeom>
          <a:ln>
            <a:noFill/>
          </a:ln>
        </p:spPr>
      </p:pic>
      <p:pic>
        <p:nvPicPr>
          <p:cNvPr id="1447" name="Picture 4" descr=""/>
          <p:cNvPicPr/>
          <p:nvPr/>
        </p:nvPicPr>
        <p:blipFill>
          <a:blip r:embed="rId3"/>
          <a:stretch/>
        </p:blipFill>
        <p:spPr>
          <a:xfrm>
            <a:off x="3328560" y="4530600"/>
            <a:ext cx="3220560" cy="611640"/>
          </a:xfrm>
          <a:prstGeom prst="rect">
            <a:avLst/>
          </a:prstGeom>
          <a:ln>
            <a:noFill/>
          </a:ln>
        </p:spPr>
      </p:pic>
      <p:sp>
        <p:nvSpPr>
          <p:cNvPr id="1448" name="Line 7"/>
          <p:cNvSpPr/>
          <p:nvPr/>
        </p:nvSpPr>
        <p:spPr>
          <a:xfrm>
            <a:off x="3855600" y="1233000"/>
            <a:ext cx="3667680" cy="944280"/>
          </a:xfrm>
          <a:prstGeom prst="line">
            <a:avLst/>
          </a:prstGeom>
          <a:ln w="28440">
            <a:solidFill>
              <a:schemeClr val="accent4">
                <a:lumMod val="75000"/>
              </a:schemeClr>
            </a:solidFill>
            <a:custDash>
              <a:ds d="100000" sp="100000"/>
            </a:custDash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9" name="CustomShape 8"/>
          <p:cNvSpPr/>
          <p:nvPr/>
        </p:nvSpPr>
        <p:spPr>
          <a:xfrm>
            <a:off x="5331600" y="1595880"/>
            <a:ext cx="1375200" cy="638280"/>
          </a:xfrm>
          <a:prstGeom prst="rect">
            <a:avLst/>
          </a:prstGeom>
          <a:solidFill>
            <a:schemeClr val="bg1"/>
          </a:solidFill>
          <a:ln w="19080">
            <a:solidFill>
              <a:schemeClr val="accent4">
                <a:lumMod val="75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bf9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100 % ???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0" name="CustomShape 9"/>
          <p:cNvSpPr/>
          <p:nvPr/>
        </p:nvSpPr>
        <p:spPr>
          <a:xfrm>
            <a:off x="7612560" y="2469960"/>
            <a:ext cx="139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70 %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1" name="CustomShape 10"/>
          <p:cNvSpPr/>
          <p:nvPr/>
        </p:nvSpPr>
        <p:spPr>
          <a:xfrm>
            <a:off x="7612560" y="2754720"/>
            <a:ext cx="711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50 %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2" name="CustomShape 11"/>
          <p:cNvSpPr/>
          <p:nvPr/>
        </p:nvSpPr>
        <p:spPr>
          <a:xfrm>
            <a:off x="7612560" y="3049200"/>
            <a:ext cx="711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30 %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3" name="CustomShape 12"/>
          <p:cNvSpPr/>
          <p:nvPr/>
        </p:nvSpPr>
        <p:spPr>
          <a:xfrm>
            <a:off x="6549840" y="3180240"/>
            <a:ext cx="88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0 %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4" name="CustomShape 13"/>
          <p:cNvSpPr/>
          <p:nvPr/>
        </p:nvSpPr>
        <p:spPr>
          <a:xfrm>
            <a:off x="7387200" y="2103480"/>
            <a:ext cx="963360" cy="6382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% DPPC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5" name="Picture 10" descr=""/>
          <p:cNvPicPr/>
          <p:nvPr/>
        </p:nvPicPr>
        <p:blipFill>
          <a:blip r:embed="rId4"/>
          <a:stretch/>
        </p:blipFill>
        <p:spPr>
          <a:xfrm>
            <a:off x="108720" y="2125080"/>
            <a:ext cx="1981080" cy="364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CustomShape 1"/>
          <p:cNvSpPr/>
          <p:nvPr/>
        </p:nvSpPr>
        <p:spPr>
          <a:xfrm>
            <a:off x="-168840" y="196560"/>
            <a:ext cx="2400120" cy="516960"/>
          </a:xfrm>
          <a:prstGeom prst="rect">
            <a:avLst/>
          </a:prstGeom>
          <a:noFill/>
          <a:ln w="1908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Strategies: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7" name="CustomShape 2"/>
          <p:cNvSpPr/>
          <p:nvPr/>
        </p:nvSpPr>
        <p:spPr>
          <a:xfrm>
            <a:off x="-498960" y="1118520"/>
            <a:ext cx="30769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Mechanical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8" name="CustomShape 3"/>
          <p:cNvSpPr/>
          <p:nvPr/>
        </p:nvSpPr>
        <p:spPr>
          <a:xfrm>
            <a:off x="4126320" y="137160"/>
            <a:ext cx="3076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2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Pure” Particles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9" name="CustomShape 4"/>
          <p:cNvSpPr/>
          <p:nvPr/>
        </p:nvSpPr>
        <p:spPr>
          <a:xfrm>
            <a:off x="6970680" y="4558320"/>
            <a:ext cx="1935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PMPC</a:t>
            </a:r>
            <a:r>
              <a:rPr b="0" lang="en-US" sz="18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 =  27 ºC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0" name="CustomShape 5"/>
          <p:cNvSpPr/>
          <p:nvPr/>
        </p:nvSpPr>
        <p:spPr>
          <a:xfrm>
            <a:off x="6969600" y="5365440"/>
            <a:ext cx="2055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SMPC</a:t>
            </a: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 =  30 </a:t>
            </a: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Times New Roman"/>
              </a:rPr>
              <a:t></a:t>
            </a:r>
            <a:r>
              <a:rPr b="0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1" name="CustomShape 6"/>
          <p:cNvSpPr/>
          <p:nvPr/>
        </p:nvSpPr>
        <p:spPr>
          <a:xfrm>
            <a:off x="62640" y="5814000"/>
            <a:ext cx="2515320" cy="1369440"/>
          </a:xfrm>
          <a:prstGeom prst="rect">
            <a:avLst/>
          </a:prstGeom>
          <a:noFill/>
          <a:ln w="284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Lipid Lower Tm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2" name="Picture 3" descr=""/>
          <p:cNvPicPr/>
          <p:nvPr/>
        </p:nvPicPr>
        <p:blipFill>
          <a:blip r:embed="rId1"/>
          <a:stretch/>
        </p:blipFill>
        <p:spPr>
          <a:xfrm>
            <a:off x="3389040" y="4452120"/>
            <a:ext cx="3220560" cy="611640"/>
          </a:xfrm>
          <a:prstGeom prst="rect">
            <a:avLst/>
          </a:prstGeom>
          <a:ln>
            <a:noFill/>
          </a:ln>
        </p:spPr>
      </p:pic>
      <p:pic>
        <p:nvPicPr>
          <p:cNvPr id="1463" name="Picture 4" descr=""/>
          <p:cNvPicPr/>
          <p:nvPr/>
        </p:nvPicPr>
        <p:blipFill>
          <a:blip r:embed="rId2"/>
          <a:stretch/>
        </p:blipFill>
        <p:spPr>
          <a:xfrm>
            <a:off x="3178080" y="5259240"/>
            <a:ext cx="3431520" cy="611640"/>
          </a:xfrm>
          <a:prstGeom prst="rect">
            <a:avLst/>
          </a:prstGeom>
          <a:ln>
            <a:noFill/>
          </a:ln>
        </p:spPr>
      </p:pic>
      <p:sp>
        <p:nvSpPr>
          <p:cNvPr id="1464" name="CustomShape 7"/>
          <p:cNvSpPr/>
          <p:nvPr/>
        </p:nvSpPr>
        <p:spPr>
          <a:xfrm>
            <a:off x="6968880" y="6152040"/>
            <a:ext cx="19854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POPC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 =  -2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  <a:ea typeface="Times New Roman"/>
              </a:rPr>
              <a:t>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5" name="Picture 497" descr=""/>
          <p:cNvPicPr/>
          <p:nvPr/>
        </p:nvPicPr>
        <p:blipFill>
          <a:blip r:embed="rId3"/>
          <a:stretch/>
        </p:blipFill>
        <p:spPr>
          <a:xfrm>
            <a:off x="3331440" y="6046200"/>
            <a:ext cx="3278160" cy="611640"/>
          </a:xfrm>
          <a:prstGeom prst="rect">
            <a:avLst/>
          </a:prstGeom>
          <a:ln>
            <a:noFill/>
          </a:ln>
        </p:spPr>
      </p:pic>
      <p:pic>
        <p:nvPicPr>
          <p:cNvPr id="1466" name="Picture 489" descr=""/>
          <p:cNvPicPr/>
          <p:nvPr/>
        </p:nvPicPr>
        <p:blipFill>
          <a:blip r:embed="rId4"/>
          <a:stretch/>
        </p:blipFill>
        <p:spPr>
          <a:xfrm>
            <a:off x="108720" y="2125080"/>
            <a:ext cx="1981080" cy="3645360"/>
          </a:xfrm>
          <a:prstGeom prst="rect">
            <a:avLst/>
          </a:prstGeom>
          <a:ln>
            <a:noFill/>
          </a:ln>
        </p:spPr>
      </p:pic>
      <p:pic>
        <p:nvPicPr>
          <p:cNvPr id="1467" name="Picture 6" descr=""/>
          <p:cNvPicPr/>
          <p:nvPr/>
        </p:nvPicPr>
        <p:blipFill>
          <a:blip r:embed="rId5"/>
          <a:stretch/>
        </p:blipFill>
        <p:spPr>
          <a:xfrm>
            <a:off x="2578320" y="-95400"/>
            <a:ext cx="5882760" cy="449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Picture 2" descr=""/>
          <p:cNvPicPr/>
          <p:nvPr/>
        </p:nvPicPr>
        <p:blipFill>
          <a:blip r:embed="rId1"/>
          <a:stretch/>
        </p:blipFill>
        <p:spPr>
          <a:xfrm>
            <a:off x="2744640" y="-141120"/>
            <a:ext cx="5876640" cy="4498920"/>
          </a:xfrm>
          <a:prstGeom prst="rect">
            <a:avLst/>
          </a:prstGeom>
          <a:ln>
            <a:noFill/>
          </a:ln>
        </p:spPr>
      </p:pic>
      <p:pic>
        <p:nvPicPr>
          <p:cNvPr id="1469" name="Picture 497" descr=""/>
          <p:cNvPicPr/>
          <p:nvPr/>
        </p:nvPicPr>
        <p:blipFill>
          <a:blip r:embed="rId2"/>
          <a:stretch/>
        </p:blipFill>
        <p:spPr>
          <a:xfrm>
            <a:off x="720" y="2125080"/>
            <a:ext cx="1981080" cy="3645360"/>
          </a:xfrm>
          <a:prstGeom prst="rect">
            <a:avLst/>
          </a:prstGeom>
          <a:ln>
            <a:noFill/>
          </a:ln>
        </p:spPr>
      </p:pic>
      <p:sp>
        <p:nvSpPr>
          <p:cNvPr id="1470" name="CustomShape 1"/>
          <p:cNvSpPr/>
          <p:nvPr/>
        </p:nvSpPr>
        <p:spPr>
          <a:xfrm>
            <a:off x="-168840" y="196560"/>
            <a:ext cx="2400120" cy="516960"/>
          </a:xfrm>
          <a:prstGeom prst="rect">
            <a:avLst/>
          </a:prstGeom>
          <a:noFill/>
          <a:ln w="1908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Strategies: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1" name="CustomShape 2"/>
          <p:cNvSpPr/>
          <p:nvPr/>
        </p:nvSpPr>
        <p:spPr>
          <a:xfrm>
            <a:off x="-223560" y="1118520"/>
            <a:ext cx="28015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Membrane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Thickness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2" name="CustomShape 3"/>
          <p:cNvSpPr/>
          <p:nvPr/>
        </p:nvSpPr>
        <p:spPr>
          <a:xfrm>
            <a:off x="7002000" y="5515200"/>
            <a:ext cx="9309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DMPC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3" name="CustomShape 4"/>
          <p:cNvSpPr/>
          <p:nvPr/>
        </p:nvSpPr>
        <p:spPr>
          <a:xfrm>
            <a:off x="6936480" y="6219720"/>
            <a:ext cx="1988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POPC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 3.9 nm*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4" name="CustomShape 5"/>
          <p:cNvSpPr/>
          <p:nvPr/>
        </p:nvSpPr>
        <p:spPr>
          <a:xfrm>
            <a:off x="6997320" y="4780800"/>
            <a:ext cx="1807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DLPC 3.2 nm*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5" name="Picture 10" descr=""/>
          <p:cNvPicPr/>
          <p:nvPr/>
        </p:nvPicPr>
        <p:blipFill>
          <a:blip r:embed="rId3"/>
          <a:stretch/>
        </p:blipFill>
        <p:spPr>
          <a:xfrm>
            <a:off x="3527640" y="5409360"/>
            <a:ext cx="2985120" cy="611640"/>
          </a:xfrm>
          <a:prstGeom prst="rect">
            <a:avLst/>
          </a:prstGeom>
          <a:ln>
            <a:noFill/>
          </a:ln>
        </p:spPr>
      </p:pic>
      <p:pic>
        <p:nvPicPr>
          <p:cNvPr id="1476" name="Picture 11" descr=""/>
          <p:cNvPicPr/>
          <p:nvPr/>
        </p:nvPicPr>
        <p:blipFill>
          <a:blip r:embed="rId4"/>
          <a:stretch/>
        </p:blipFill>
        <p:spPr>
          <a:xfrm>
            <a:off x="3772800" y="4674960"/>
            <a:ext cx="2739960" cy="611640"/>
          </a:xfrm>
          <a:prstGeom prst="rect">
            <a:avLst/>
          </a:prstGeom>
          <a:ln>
            <a:noFill/>
          </a:ln>
        </p:spPr>
      </p:pic>
      <p:pic>
        <p:nvPicPr>
          <p:cNvPr id="1477" name="Picture 12" descr=""/>
          <p:cNvPicPr/>
          <p:nvPr/>
        </p:nvPicPr>
        <p:blipFill>
          <a:blip r:embed="rId5"/>
          <a:stretch/>
        </p:blipFill>
        <p:spPr>
          <a:xfrm>
            <a:off x="3234600" y="6113880"/>
            <a:ext cx="3278160" cy="611640"/>
          </a:xfrm>
          <a:prstGeom prst="rect">
            <a:avLst/>
          </a:prstGeom>
          <a:ln>
            <a:noFill/>
          </a:ln>
        </p:spPr>
      </p:pic>
      <p:sp>
        <p:nvSpPr>
          <p:cNvPr id="1478" name="CustomShape 6"/>
          <p:cNvSpPr/>
          <p:nvPr/>
        </p:nvSpPr>
        <p:spPr>
          <a:xfrm>
            <a:off x="55080" y="5829120"/>
            <a:ext cx="26305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*Neutron Scattering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Kucerka et al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BBA Biomembranes 2011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9" name="CustomShape 7"/>
          <p:cNvSpPr/>
          <p:nvPr/>
        </p:nvSpPr>
        <p:spPr>
          <a:xfrm>
            <a:off x="4375440" y="196560"/>
            <a:ext cx="28778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Fatty Acid Length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0" name="CustomShape 8"/>
          <p:cNvSpPr/>
          <p:nvPr/>
        </p:nvSpPr>
        <p:spPr>
          <a:xfrm>
            <a:off x="138960" y="2203200"/>
            <a:ext cx="411480" cy="24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1" name="CustomShape 9"/>
          <p:cNvSpPr/>
          <p:nvPr/>
        </p:nvSpPr>
        <p:spPr>
          <a:xfrm flipH="1" flipV="1">
            <a:off x="1045440" y="2747880"/>
            <a:ext cx="411480" cy="24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2" name="CustomShape 10"/>
          <p:cNvSpPr/>
          <p:nvPr/>
        </p:nvSpPr>
        <p:spPr>
          <a:xfrm>
            <a:off x="379080" y="2667960"/>
            <a:ext cx="441000" cy="6382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Δh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3" name="Line 11"/>
          <p:cNvSpPr/>
          <p:nvPr/>
        </p:nvSpPr>
        <p:spPr>
          <a:xfrm flipV="1">
            <a:off x="464040" y="2291040"/>
            <a:ext cx="231120" cy="324360"/>
          </a:xfrm>
          <a:prstGeom prst="line">
            <a:avLst/>
          </a:prstGeom>
          <a:ln w="284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4" name="Line 12"/>
          <p:cNvSpPr/>
          <p:nvPr/>
        </p:nvSpPr>
        <p:spPr>
          <a:xfrm flipV="1">
            <a:off x="879480" y="2581200"/>
            <a:ext cx="230760" cy="324360"/>
          </a:xfrm>
          <a:prstGeom prst="line">
            <a:avLst/>
          </a:prstGeom>
          <a:ln w="2844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CustomShape 1"/>
          <p:cNvSpPr/>
          <p:nvPr/>
        </p:nvSpPr>
        <p:spPr>
          <a:xfrm>
            <a:off x="-118080" y="196560"/>
            <a:ext cx="2217240" cy="516960"/>
          </a:xfrm>
          <a:prstGeom prst="rect">
            <a:avLst/>
          </a:prstGeom>
          <a:noFill/>
          <a:ln w="1908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Summary: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6" name="CustomShape 2"/>
          <p:cNvSpPr/>
          <p:nvPr/>
        </p:nvSpPr>
        <p:spPr>
          <a:xfrm>
            <a:off x="-498960" y="1118520"/>
            <a:ext cx="30769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Mechanical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Properties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7" name="CustomShape 3"/>
          <p:cNvSpPr/>
          <p:nvPr/>
        </p:nvSpPr>
        <p:spPr>
          <a:xfrm>
            <a:off x="2375640" y="3714480"/>
            <a:ext cx="5961960" cy="942840"/>
          </a:xfrm>
          <a:prstGeom prst="rect">
            <a:avLst/>
          </a:prstGeom>
          <a:noFill/>
          <a:ln w="2844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Lipid “Gel” Phase is more dissipative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8" name="CustomShape 4"/>
          <p:cNvSpPr/>
          <p:nvPr/>
        </p:nvSpPr>
        <p:spPr>
          <a:xfrm>
            <a:off x="2175480" y="909360"/>
            <a:ext cx="4815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>
              <a:lnSpc>
                <a:spcPct val="100000"/>
              </a:lnSpc>
            </a:pPr>
            <a:r>
              <a:rPr b="0" lang="en-US" sz="28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(M12-M18): “Pure” Particles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9" name="CustomShape 5"/>
          <p:cNvSpPr/>
          <p:nvPr/>
        </p:nvSpPr>
        <p:spPr>
          <a:xfrm>
            <a:off x="2175480" y="70920"/>
            <a:ext cx="68112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(M1-M12): “Mixed” Particles </a:t>
            </a: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(DOPC:DPPC)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0" name="CustomShape 6"/>
          <p:cNvSpPr/>
          <p:nvPr/>
        </p:nvSpPr>
        <p:spPr>
          <a:xfrm>
            <a:off x="2090160" y="4559040"/>
            <a:ext cx="6653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>
              <a:lnSpc>
                <a:spcPct val="100000"/>
              </a:lnSpc>
            </a:pPr>
            <a:r>
              <a:rPr b="0" lang="en-US" sz="2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(M12-M18): vs Fatty Acid Length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1" name="Picture 500" descr=""/>
          <p:cNvPicPr/>
          <p:nvPr/>
        </p:nvPicPr>
        <p:blipFill>
          <a:blip r:embed="rId1"/>
          <a:stretch/>
        </p:blipFill>
        <p:spPr>
          <a:xfrm>
            <a:off x="108720" y="2125080"/>
            <a:ext cx="1981080" cy="3645360"/>
          </a:xfrm>
          <a:prstGeom prst="rect">
            <a:avLst/>
          </a:prstGeom>
          <a:ln>
            <a:noFill/>
          </a:ln>
        </p:spPr>
      </p:pic>
      <p:pic>
        <p:nvPicPr>
          <p:cNvPr id="1492" name="Picture 5" descr=""/>
          <p:cNvPicPr/>
          <p:nvPr/>
        </p:nvPicPr>
        <p:blipFill>
          <a:blip r:embed="rId2"/>
          <a:stretch/>
        </p:blipFill>
        <p:spPr>
          <a:xfrm>
            <a:off x="3870000" y="1547640"/>
            <a:ext cx="2581560" cy="2051640"/>
          </a:xfrm>
          <a:prstGeom prst="rect">
            <a:avLst/>
          </a:prstGeom>
          <a:ln>
            <a:noFill/>
          </a:ln>
        </p:spPr>
      </p:pic>
      <p:sp>
        <p:nvSpPr>
          <p:cNvPr id="1493" name="CustomShape 7"/>
          <p:cNvSpPr/>
          <p:nvPr/>
        </p:nvSpPr>
        <p:spPr>
          <a:xfrm>
            <a:off x="2311560" y="5469480"/>
            <a:ext cx="5961960" cy="943560"/>
          </a:xfrm>
          <a:prstGeom prst="rect">
            <a:avLst/>
          </a:prstGeom>
          <a:noFill/>
          <a:ln w="28440">
            <a:solidFill>
              <a:srgbClr val="7030a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Thinner Lipid Membranes are more dissipative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CustomShape 1"/>
          <p:cNvSpPr/>
          <p:nvPr/>
        </p:nvSpPr>
        <p:spPr>
          <a:xfrm>
            <a:off x="92880" y="147960"/>
            <a:ext cx="2991240" cy="456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Particles (BGU)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5" name="CustomShape 2"/>
          <p:cNvSpPr/>
          <p:nvPr/>
        </p:nvSpPr>
        <p:spPr>
          <a:xfrm>
            <a:off x="3031200" y="147960"/>
            <a:ext cx="60040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Silica beads functionalized with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lipid bilayers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6" name="CustomShape 3"/>
          <p:cNvSpPr/>
          <p:nvPr/>
        </p:nvSpPr>
        <p:spPr>
          <a:xfrm>
            <a:off x="-120960" y="3454920"/>
            <a:ext cx="147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Cholesterol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7" name="CustomShape 4"/>
          <p:cNvSpPr/>
          <p:nvPr/>
        </p:nvSpPr>
        <p:spPr>
          <a:xfrm flipV="1">
            <a:off x="638640" y="3162960"/>
            <a:ext cx="856800" cy="25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8" name="Picture 24" descr=""/>
          <p:cNvPicPr/>
          <p:nvPr/>
        </p:nvPicPr>
        <p:blipFill>
          <a:blip r:embed="rId1"/>
          <a:stretch/>
        </p:blipFill>
        <p:spPr>
          <a:xfrm>
            <a:off x="3143160" y="909000"/>
            <a:ext cx="944640" cy="639720"/>
          </a:xfrm>
          <a:prstGeom prst="rect">
            <a:avLst/>
          </a:prstGeom>
          <a:ln>
            <a:noFill/>
          </a:ln>
        </p:spPr>
      </p:pic>
      <p:pic>
        <p:nvPicPr>
          <p:cNvPr id="1499" name="Picture 25" descr=""/>
          <p:cNvPicPr/>
          <p:nvPr/>
        </p:nvPicPr>
        <p:blipFill>
          <a:blip r:embed="rId2"/>
          <a:stretch/>
        </p:blipFill>
        <p:spPr>
          <a:xfrm>
            <a:off x="6085080" y="1521360"/>
            <a:ext cx="2786760" cy="2159640"/>
          </a:xfrm>
          <a:prstGeom prst="rect">
            <a:avLst/>
          </a:prstGeom>
          <a:ln>
            <a:noFill/>
          </a:ln>
        </p:spPr>
      </p:pic>
      <p:pic>
        <p:nvPicPr>
          <p:cNvPr id="1500" name="Picture 26" descr=""/>
          <p:cNvPicPr/>
          <p:nvPr/>
        </p:nvPicPr>
        <p:blipFill>
          <a:blip r:embed="rId3"/>
          <a:stretch/>
        </p:blipFill>
        <p:spPr>
          <a:xfrm>
            <a:off x="2874960" y="1388520"/>
            <a:ext cx="3234240" cy="2519640"/>
          </a:xfrm>
          <a:prstGeom prst="rect">
            <a:avLst/>
          </a:prstGeom>
          <a:ln>
            <a:noFill/>
          </a:ln>
        </p:spPr>
      </p:pic>
      <p:sp>
        <p:nvSpPr>
          <p:cNvPr id="1501" name="CustomShape 5"/>
          <p:cNvSpPr/>
          <p:nvPr/>
        </p:nvSpPr>
        <p:spPr>
          <a:xfrm>
            <a:off x="6393240" y="977040"/>
            <a:ext cx="231840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Height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Symbol"/>
              </a:rPr>
              <a:t>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120 nm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2" name="Picture 30" descr=""/>
          <p:cNvPicPr/>
          <p:nvPr/>
        </p:nvPicPr>
        <p:blipFill>
          <a:blip r:embed="rId4"/>
          <a:stretch/>
        </p:blipFill>
        <p:spPr>
          <a:xfrm>
            <a:off x="3143160" y="4061880"/>
            <a:ext cx="3103920" cy="2519640"/>
          </a:xfrm>
          <a:prstGeom prst="rect">
            <a:avLst/>
          </a:prstGeom>
          <a:ln>
            <a:noFill/>
          </a:ln>
        </p:spPr>
      </p:pic>
      <p:sp>
        <p:nvSpPr>
          <p:cNvPr id="1503" name="CustomShape 6"/>
          <p:cNvSpPr/>
          <p:nvPr/>
        </p:nvSpPr>
        <p:spPr>
          <a:xfrm>
            <a:off x="5655240" y="4041360"/>
            <a:ext cx="37947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F_z plots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(4 nm indentation)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4" name="Picture 3" descr=""/>
          <p:cNvPicPr/>
          <p:nvPr/>
        </p:nvPicPr>
        <p:blipFill>
          <a:blip r:embed="rId5"/>
          <a:stretch/>
        </p:blipFill>
        <p:spPr>
          <a:xfrm>
            <a:off x="264960" y="1521360"/>
            <a:ext cx="2297880" cy="398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</TotalTime>
  <Application>LibreOffice/5.1.6.2$Linux_X86_64 LibreOffice_project/10m0$Build-2</Application>
  <Words>402</Words>
  <Paragraphs>141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2017-11-29T11:16:43Z</dcterms:created>
  <dc:creator>pablo1</dc:creator>
  <dc:description/>
  <dc:language>en-US</dc:language>
  <cp:lastModifiedBy/>
  <cp:lastPrinted>2018-11-29T12:32:58Z</cp:lastPrinted>
  <dcterms:modified xsi:type="dcterms:W3CDTF">2019-05-06T15:23:33Z</dcterms:modified>
  <cp:revision>260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